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304" r:id="rId3"/>
    <p:sldId id="305" r:id="rId4"/>
    <p:sldId id="308" r:id="rId5"/>
    <p:sldId id="309" r:id="rId6"/>
    <p:sldId id="307" r:id="rId7"/>
    <p:sldId id="310" r:id="rId8"/>
    <p:sldId id="320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120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1" autoAdjust="0"/>
    <p:restoredTop sz="94660"/>
  </p:normalViewPr>
  <p:slideViewPr>
    <p:cSldViewPr snapToGrid="0">
      <p:cViewPr varScale="1">
        <p:scale>
          <a:sx n="85" d="100"/>
          <a:sy n="85" d="100"/>
        </p:scale>
        <p:origin x="60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A041E2-C1E4-4ECA-BE18-6B4BD03183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D7A963-AFB1-4563-9A6F-F8B39B1ED56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2560C-691A-49D7-B1E5-A4AC92CB6E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A6849-910E-4585-87ED-7166958106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50"/>
          <p:cNvSpPr>
            <a:spLocks noGrp="1" noChangeArrowheads="1"/>
          </p:cNvSpPr>
          <p:nvPr>
            <p:ph type="dt" sz="half" idx="10"/>
          </p:nvPr>
        </p:nvSpPr>
        <p:spPr>
          <a:xfrm>
            <a:off x="398463" y="6245225"/>
            <a:ext cx="3051175" cy="47625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251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0838" y="6245225"/>
            <a:ext cx="3860800" cy="47625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252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2838" y="6245225"/>
            <a:ext cx="3052762" cy="476250"/>
          </a:xfrm>
          <a:prstGeom prst="rect">
            <a:avLst/>
          </a:prstGeom>
        </p:spPr>
        <p:txBody>
          <a:bodyPr/>
          <a:lstStyle>
            <a:lvl1pPr eaLnBrk="1" hangingPunct="1">
              <a:defRPr smtClean="0"/>
            </a:lvl1pPr>
          </a:lstStyle>
          <a:p>
            <a:pPr>
              <a:defRPr/>
            </a:pPr>
            <a:fld id="{2F3E4F0F-ED8E-4DA9-88FF-5EA35526A41E}" type="slidenum">
              <a:rPr lang="en-US" altLang="zh-CN"/>
            </a:fld>
            <a:endParaRPr lang="en-US" altLang="zh-CN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716260" y="0"/>
            <a:ext cx="915244" cy="798563"/>
            <a:chOff x="1676400" y="-2485"/>
            <a:chExt cx="2743200" cy="5145985"/>
          </a:xfrm>
        </p:grpSpPr>
        <p:sp>
          <p:nvSpPr>
            <p:cNvPr id="6" name="任意多边形 4"/>
            <p:cNvSpPr/>
            <p:nvPr/>
          </p:nvSpPr>
          <p:spPr>
            <a:xfrm>
              <a:off x="2362201" y="-2485"/>
              <a:ext cx="1210358" cy="1694984"/>
            </a:xfrm>
            <a:custGeom>
              <a:avLst/>
              <a:gdLst>
                <a:gd name="connsiteX0" fmla="*/ 0 w 1143201"/>
                <a:gd name="connsiteY0" fmla="*/ 0 h 1694984"/>
                <a:gd name="connsiteX1" fmla="*/ 191551 w 1143201"/>
                <a:gd name="connsiteY1" fmla="*/ 0 h 1694984"/>
                <a:gd name="connsiteX2" fmla="*/ 1143201 w 1143201"/>
                <a:gd name="connsiteY2" fmla="*/ 1292808 h 1694984"/>
                <a:gd name="connsiteX3" fmla="*/ 847155 w 1143201"/>
                <a:gd name="connsiteY3" fmla="*/ 1694984 h 1694984"/>
                <a:gd name="connsiteX4" fmla="*/ 669664 w 1143201"/>
                <a:gd name="connsiteY4" fmla="*/ 1694984 h 1694984"/>
                <a:gd name="connsiteX5" fmla="*/ 958680 w 1143201"/>
                <a:gd name="connsiteY5" fmla="*/ 1302358 h 1694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201" h="1694984">
                  <a:moveTo>
                    <a:pt x="0" y="0"/>
                  </a:moveTo>
                  <a:lnTo>
                    <a:pt x="191551" y="0"/>
                  </a:lnTo>
                  <a:lnTo>
                    <a:pt x="1143201" y="1292808"/>
                  </a:lnTo>
                  <a:lnTo>
                    <a:pt x="847155" y="1694984"/>
                  </a:lnTo>
                  <a:lnTo>
                    <a:pt x="669664" y="1694984"/>
                  </a:lnTo>
                  <a:lnTo>
                    <a:pt x="958680" y="130235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>
                <a:latin typeface="+mn-ea"/>
              </a:endParaRPr>
            </a:p>
          </p:txBody>
        </p:sp>
        <p:sp>
          <p:nvSpPr>
            <p:cNvPr id="7" name="任意多边形 9"/>
            <p:cNvSpPr/>
            <p:nvPr/>
          </p:nvSpPr>
          <p:spPr>
            <a:xfrm>
              <a:off x="1676400" y="0"/>
              <a:ext cx="2743200" cy="5143500"/>
            </a:xfrm>
            <a:custGeom>
              <a:avLst/>
              <a:gdLst>
                <a:gd name="connsiteX0" fmla="*/ 0 w 2590993"/>
                <a:gd name="connsiteY0" fmla="*/ 0 h 5143500"/>
                <a:gd name="connsiteX1" fmla="*/ 351394 w 2590993"/>
                <a:gd name="connsiteY1" fmla="*/ 0 h 5143500"/>
                <a:gd name="connsiteX2" fmla="*/ 2590993 w 2590993"/>
                <a:gd name="connsiteY2" fmla="*/ 3042474 h 5143500"/>
                <a:gd name="connsiteX3" fmla="*/ 1044404 w 2590993"/>
                <a:gd name="connsiteY3" fmla="*/ 5143500 h 5143500"/>
                <a:gd name="connsiteX4" fmla="*/ 675267 w 2590993"/>
                <a:gd name="connsiteY4" fmla="*/ 5143500 h 5143500"/>
                <a:gd name="connsiteX5" fmla="*/ 2230727 w 2590993"/>
                <a:gd name="connsiteY5" fmla="*/ 3030422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993" h="5143500">
                  <a:moveTo>
                    <a:pt x="0" y="0"/>
                  </a:moveTo>
                  <a:lnTo>
                    <a:pt x="351394" y="0"/>
                  </a:lnTo>
                  <a:lnTo>
                    <a:pt x="2590993" y="3042474"/>
                  </a:lnTo>
                  <a:lnTo>
                    <a:pt x="1044404" y="5143500"/>
                  </a:lnTo>
                  <a:lnTo>
                    <a:pt x="675267" y="5143500"/>
                  </a:lnTo>
                  <a:lnTo>
                    <a:pt x="2230727" y="303042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>
                <a:latin typeface="+mn-ea"/>
              </a:endParaRPr>
            </a:p>
          </p:txBody>
        </p:sp>
      </p:grpSp>
      <p:grpSp>
        <p:nvGrpSpPr>
          <p:cNvPr id="8" name="组合 7"/>
          <p:cNvGrpSpPr/>
          <p:nvPr userDrawn="1"/>
        </p:nvGrpSpPr>
        <p:grpSpPr>
          <a:xfrm>
            <a:off x="-4929" y="672703"/>
            <a:ext cx="9657441" cy="236017"/>
            <a:chOff x="-27942" y="6117620"/>
            <a:chExt cx="12219941" cy="740380"/>
          </a:xfrm>
        </p:grpSpPr>
        <p:sp>
          <p:nvSpPr>
            <p:cNvPr id="9" name="矩形 8"/>
            <p:cNvSpPr/>
            <p:nvPr/>
          </p:nvSpPr>
          <p:spPr>
            <a:xfrm>
              <a:off x="-1" y="6117620"/>
              <a:ext cx="12191998" cy="74038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55000">
                  <a:schemeClr val="bg1">
                    <a:lumMod val="50000"/>
                  </a:schemeClr>
                </a:gs>
                <a:gs pos="100000">
                  <a:srgbClr val="D90617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01600" dist="762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-27942" y="6512440"/>
              <a:ext cx="12219941" cy="1645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 userDrawn="1"/>
        </p:nvSpPr>
        <p:spPr>
          <a:xfrm>
            <a:off x="1631504" y="99133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如何打造一支高效的团队？</a:t>
            </a:r>
            <a:endParaRPr lang="zh-CN" altLang="en-US" sz="2800" b="1" spc="3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9764903" y="9464"/>
            <a:ext cx="1717715" cy="1216743"/>
            <a:chOff x="10542475" y="0"/>
            <a:chExt cx="1717717" cy="1216743"/>
          </a:xfrm>
        </p:grpSpPr>
        <p:sp>
          <p:nvSpPr>
            <p:cNvPr id="13" name="箭头: 五边形 12"/>
            <p:cNvSpPr/>
            <p:nvPr/>
          </p:nvSpPr>
          <p:spPr>
            <a:xfrm rot="5400000">
              <a:off x="10758866" y="-216391"/>
              <a:ext cx="1216743" cy="1649526"/>
            </a:xfrm>
            <a:prstGeom prst="homePlate">
              <a:avLst>
                <a:gd name="adj" fmla="val 25993"/>
              </a:avLst>
            </a:prstGeom>
            <a:solidFill>
              <a:srgbClr val="C00000"/>
            </a:solidFill>
            <a:ln w="222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 flipH="1">
              <a:off x="10610667" y="102921"/>
              <a:ext cx="1649525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500" b="1" dirty="0">
                  <a:solidFill>
                    <a:schemeClr val="bg1"/>
                  </a:solidFill>
                  <a:cs typeface="+mn-ea"/>
                  <a:sym typeface="+mn-lt"/>
                </a:rPr>
                <a:t>LOGO</a:t>
              </a:r>
              <a:endParaRPr lang="zh-CN" altLang="en-US" sz="35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 userDrawn="1"/>
        </p:nvGrpSpPr>
        <p:grpSpPr>
          <a:xfrm>
            <a:off x="1" y="6059437"/>
            <a:ext cx="12192000" cy="437820"/>
            <a:chOff x="-27942" y="6117620"/>
            <a:chExt cx="12219941" cy="740380"/>
          </a:xfrm>
        </p:grpSpPr>
        <p:sp>
          <p:nvSpPr>
            <p:cNvPr id="16" name="矩形 15"/>
            <p:cNvSpPr/>
            <p:nvPr/>
          </p:nvSpPr>
          <p:spPr>
            <a:xfrm>
              <a:off x="-1" y="6117620"/>
              <a:ext cx="12191998" cy="74038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55000">
                  <a:schemeClr val="bg1">
                    <a:lumMod val="50000"/>
                  </a:schemeClr>
                </a:gs>
                <a:gs pos="100000">
                  <a:srgbClr val="D90617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01600" dist="762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-27942" y="6512440"/>
              <a:ext cx="12219941" cy="1645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8" name="TextBox 24"/>
          <p:cNvSpPr txBox="1"/>
          <p:nvPr userDrawn="1"/>
        </p:nvSpPr>
        <p:spPr>
          <a:xfrm>
            <a:off x="260409" y="76308"/>
            <a:ext cx="797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Nexa Bold" charset="0"/>
              </a:rPr>
              <a:t>04</a:t>
            </a:r>
            <a:endParaRPr 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Nexa 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50"/>
          <p:cNvSpPr>
            <a:spLocks noGrp="1" noChangeArrowheads="1"/>
          </p:cNvSpPr>
          <p:nvPr>
            <p:ph type="dt" sz="half" idx="10"/>
          </p:nvPr>
        </p:nvSpPr>
        <p:spPr>
          <a:xfrm>
            <a:off x="398463" y="6245225"/>
            <a:ext cx="3051175" cy="47625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251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0838" y="6245225"/>
            <a:ext cx="3860800" cy="47625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252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2838" y="6245225"/>
            <a:ext cx="3052762" cy="476250"/>
          </a:xfrm>
          <a:prstGeom prst="rect">
            <a:avLst/>
          </a:prstGeom>
        </p:spPr>
        <p:txBody>
          <a:bodyPr/>
          <a:lstStyle>
            <a:lvl1pPr eaLnBrk="1" hangingPunct="1">
              <a:defRPr smtClean="0"/>
            </a:lvl1pPr>
          </a:lstStyle>
          <a:p>
            <a:pPr>
              <a:defRPr/>
            </a:pPr>
            <a:fld id="{2F3E4F0F-ED8E-4DA9-88FF-5EA35526A41E}" type="slidenum">
              <a:rPr lang="en-US" altLang="zh-CN"/>
            </a:fld>
            <a:endParaRPr lang="en-US" altLang="zh-CN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716260" y="0"/>
            <a:ext cx="915244" cy="798563"/>
            <a:chOff x="1676400" y="-2485"/>
            <a:chExt cx="2743200" cy="5145985"/>
          </a:xfrm>
        </p:grpSpPr>
        <p:sp>
          <p:nvSpPr>
            <p:cNvPr id="6" name="任意多边形 4"/>
            <p:cNvSpPr/>
            <p:nvPr/>
          </p:nvSpPr>
          <p:spPr>
            <a:xfrm>
              <a:off x="2362201" y="-2485"/>
              <a:ext cx="1210358" cy="1694984"/>
            </a:xfrm>
            <a:custGeom>
              <a:avLst/>
              <a:gdLst>
                <a:gd name="connsiteX0" fmla="*/ 0 w 1143201"/>
                <a:gd name="connsiteY0" fmla="*/ 0 h 1694984"/>
                <a:gd name="connsiteX1" fmla="*/ 191551 w 1143201"/>
                <a:gd name="connsiteY1" fmla="*/ 0 h 1694984"/>
                <a:gd name="connsiteX2" fmla="*/ 1143201 w 1143201"/>
                <a:gd name="connsiteY2" fmla="*/ 1292808 h 1694984"/>
                <a:gd name="connsiteX3" fmla="*/ 847155 w 1143201"/>
                <a:gd name="connsiteY3" fmla="*/ 1694984 h 1694984"/>
                <a:gd name="connsiteX4" fmla="*/ 669664 w 1143201"/>
                <a:gd name="connsiteY4" fmla="*/ 1694984 h 1694984"/>
                <a:gd name="connsiteX5" fmla="*/ 958680 w 1143201"/>
                <a:gd name="connsiteY5" fmla="*/ 1302358 h 1694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201" h="1694984">
                  <a:moveTo>
                    <a:pt x="0" y="0"/>
                  </a:moveTo>
                  <a:lnTo>
                    <a:pt x="191551" y="0"/>
                  </a:lnTo>
                  <a:lnTo>
                    <a:pt x="1143201" y="1292808"/>
                  </a:lnTo>
                  <a:lnTo>
                    <a:pt x="847155" y="1694984"/>
                  </a:lnTo>
                  <a:lnTo>
                    <a:pt x="669664" y="1694984"/>
                  </a:lnTo>
                  <a:lnTo>
                    <a:pt x="958680" y="130235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>
                <a:latin typeface="+mn-ea"/>
              </a:endParaRPr>
            </a:p>
          </p:txBody>
        </p:sp>
        <p:sp>
          <p:nvSpPr>
            <p:cNvPr id="7" name="任意多边形 9"/>
            <p:cNvSpPr/>
            <p:nvPr/>
          </p:nvSpPr>
          <p:spPr>
            <a:xfrm>
              <a:off x="1676400" y="0"/>
              <a:ext cx="2743200" cy="5143500"/>
            </a:xfrm>
            <a:custGeom>
              <a:avLst/>
              <a:gdLst>
                <a:gd name="connsiteX0" fmla="*/ 0 w 2590993"/>
                <a:gd name="connsiteY0" fmla="*/ 0 h 5143500"/>
                <a:gd name="connsiteX1" fmla="*/ 351394 w 2590993"/>
                <a:gd name="connsiteY1" fmla="*/ 0 h 5143500"/>
                <a:gd name="connsiteX2" fmla="*/ 2590993 w 2590993"/>
                <a:gd name="connsiteY2" fmla="*/ 3042474 h 5143500"/>
                <a:gd name="connsiteX3" fmla="*/ 1044404 w 2590993"/>
                <a:gd name="connsiteY3" fmla="*/ 5143500 h 5143500"/>
                <a:gd name="connsiteX4" fmla="*/ 675267 w 2590993"/>
                <a:gd name="connsiteY4" fmla="*/ 5143500 h 5143500"/>
                <a:gd name="connsiteX5" fmla="*/ 2230727 w 2590993"/>
                <a:gd name="connsiteY5" fmla="*/ 3030422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993" h="5143500">
                  <a:moveTo>
                    <a:pt x="0" y="0"/>
                  </a:moveTo>
                  <a:lnTo>
                    <a:pt x="351394" y="0"/>
                  </a:lnTo>
                  <a:lnTo>
                    <a:pt x="2590993" y="3042474"/>
                  </a:lnTo>
                  <a:lnTo>
                    <a:pt x="1044404" y="5143500"/>
                  </a:lnTo>
                  <a:lnTo>
                    <a:pt x="675267" y="5143500"/>
                  </a:lnTo>
                  <a:lnTo>
                    <a:pt x="2230727" y="303042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>
                <a:latin typeface="+mn-ea"/>
              </a:endParaRPr>
            </a:p>
          </p:txBody>
        </p:sp>
      </p:grpSp>
      <p:grpSp>
        <p:nvGrpSpPr>
          <p:cNvPr id="8" name="组合 7"/>
          <p:cNvGrpSpPr/>
          <p:nvPr userDrawn="1"/>
        </p:nvGrpSpPr>
        <p:grpSpPr>
          <a:xfrm>
            <a:off x="-4929" y="672703"/>
            <a:ext cx="9657441" cy="236017"/>
            <a:chOff x="-27942" y="6117620"/>
            <a:chExt cx="12219941" cy="740380"/>
          </a:xfrm>
        </p:grpSpPr>
        <p:sp>
          <p:nvSpPr>
            <p:cNvPr id="9" name="矩形 8"/>
            <p:cNvSpPr/>
            <p:nvPr/>
          </p:nvSpPr>
          <p:spPr>
            <a:xfrm>
              <a:off x="-1" y="6117620"/>
              <a:ext cx="12191998" cy="74038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55000">
                  <a:schemeClr val="bg1">
                    <a:lumMod val="50000"/>
                  </a:schemeClr>
                </a:gs>
                <a:gs pos="100000">
                  <a:srgbClr val="D90617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01600" dist="762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-27942" y="6512440"/>
              <a:ext cx="12219941" cy="1645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 userDrawn="1"/>
        </p:nvSpPr>
        <p:spPr>
          <a:xfrm>
            <a:off x="1631504" y="99133"/>
            <a:ext cx="4464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我应该为团队做什么 ？</a:t>
            </a:r>
            <a:endParaRPr lang="zh-CN" altLang="en-US" sz="2800" b="1" spc="3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9764903" y="9464"/>
            <a:ext cx="1717715" cy="1216743"/>
            <a:chOff x="10542475" y="0"/>
            <a:chExt cx="1717717" cy="1216743"/>
          </a:xfrm>
        </p:grpSpPr>
        <p:sp>
          <p:nvSpPr>
            <p:cNvPr id="13" name="箭头: 五边形 12"/>
            <p:cNvSpPr/>
            <p:nvPr/>
          </p:nvSpPr>
          <p:spPr>
            <a:xfrm rot="5400000">
              <a:off x="10758866" y="-216391"/>
              <a:ext cx="1216743" cy="1649526"/>
            </a:xfrm>
            <a:prstGeom prst="homePlate">
              <a:avLst>
                <a:gd name="adj" fmla="val 25993"/>
              </a:avLst>
            </a:prstGeom>
            <a:solidFill>
              <a:srgbClr val="C00000"/>
            </a:solidFill>
            <a:ln w="222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 flipH="1">
              <a:off x="10610667" y="102921"/>
              <a:ext cx="1649525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500" b="1" dirty="0">
                  <a:solidFill>
                    <a:schemeClr val="bg1"/>
                  </a:solidFill>
                  <a:cs typeface="+mn-ea"/>
                  <a:sym typeface="+mn-lt"/>
                </a:rPr>
                <a:t>LOGO</a:t>
              </a:r>
              <a:endParaRPr lang="zh-CN" altLang="en-US" sz="35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 userDrawn="1"/>
        </p:nvGrpSpPr>
        <p:grpSpPr>
          <a:xfrm>
            <a:off x="1" y="6059437"/>
            <a:ext cx="12192000" cy="437820"/>
            <a:chOff x="-27942" y="6117620"/>
            <a:chExt cx="12219941" cy="740380"/>
          </a:xfrm>
        </p:grpSpPr>
        <p:sp>
          <p:nvSpPr>
            <p:cNvPr id="16" name="矩形 15"/>
            <p:cNvSpPr/>
            <p:nvPr/>
          </p:nvSpPr>
          <p:spPr>
            <a:xfrm>
              <a:off x="-1" y="6117620"/>
              <a:ext cx="12191998" cy="74038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55000">
                  <a:schemeClr val="bg1">
                    <a:lumMod val="50000"/>
                  </a:schemeClr>
                </a:gs>
                <a:gs pos="100000">
                  <a:srgbClr val="D90617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01600" dist="762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-27942" y="6512440"/>
              <a:ext cx="12219941" cy="1645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8" name="TextBox 24"/>
          <p:cNvSpPr txBox="1"/>
          <p:nvPr userDrawn="1"/>
        </p:nvSpPr>
        <p:spPr>
          <a:xfrm>
            <a:off x="260409" y="76308"/>
            <a:ext cx="797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Nexa Bold" charset="0"/>
              </a:rPr>
              <a:t>05</a:t>
            </a:r>
            <a:endParaRPr 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Nexa 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50"/>
          <p:cNvSpPr>
            <a:spLocks noGrp="1" noChangeArrowheads="1"/>
          </p:cNvSpPr>
          <p:nvPr>
            <p:ph type="dt" sz="half" idx="10"/>
          </p:nvPr>
        </p:nvSpPr>
        <p:spPr>
          <a:xfrm>
            <a:off x="398463" y="6245225"/>
            <a:ext cx="3051175" cy="47625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251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0838" y="6245225"/>
            <a:ext cx="3860800" cy="47625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252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2838" y="6245225"/>
            <a:ext cx="3052762" cy="476250"/>
          </a:xfrm>
          <a:prstGeom prst="rect">
            <a:avLst/>
          </a:prstGeom>
        </p:spPr>
        <p:txBody>
          <a:bodyPr/>
          <a:lstStyle>
            <a:lvl1pPr eaLnBrk="1" hangingPunct="1">
              <a:defRPr smtClean="0"/>
            </a:lvl1pPr>
          </a:lstStyle>
          <a:p>
            <a:pPr>
              <a:defRPr/>
            </a:pPr>
            <a:fld id="{2F3E4F0F-ED8E-4DA9-88FF-5EA35526A41E}" type="slidenum">
              <a:rPr lang="en-US" altLang="zh-CN"/>
            </a:fld>
            <a:endParaRPr lang="en-US" altLang="zh-CN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716260" y="0"/>
            <a:ext cx="915244" cy="798563"/>
            <a:chOff x="1676400" y="-2485"/>
            <a:chExt cx="2743200" cy="5145985"/>
          </a:xfrm>
        </p:grpSpPr>
        <p:sp>
          <p:nvSpPr>
            <p:cNvPr id="6" name="任意多边形 4"/>
            <p:cNvSpPr/>
            <p:nvPr/>
          </p:nvSpPr>
          <p:spPr>
            <a:xfrm>
              <a:off x="2362201" y="-2485"/>
              <a:ext cx="1210358" cy="1694984"/>
            </a:xfrm>
            <a:custGeom>
              <a:avLst/>
              <a:gdLst>
                <a:gd name="connsiteX0" fmla="*/ 0 w 1143201"/>
                <a:gd name="connsiteY0" fmla="*/ 0 h 1694984"/>
                <a:gd name="connsiteX1" fmla="*/ 191551 w 1143201"/>
                <a:gd name="connsiteY1" fmla="*/ 0 h 1694984"/>
                <a:gd name="connsiteX2" fmla="*/ 1143201 w 1143201"/>
                <a:gd name="connsiteY2" fmla="*/ 1292808 h 1694984"/>
                <a:gd name="connsiteX3" fmla="*/ 847155 w 1143201"/>
                <a:gd name="connsiteY3" fmla="*/ 1694984 h 1694984"/>
                <a:gd name="connsiteX4" fmla="*/ 669664 w 1143201"/>
                <a:gd name="connsiteY4" fmla="*/ 1694984 h 1694984"/>
                <a:gd name="connsiteX5" fmla="*/ 958680 w 1143201"/>
                <a:gd name="connsiteY5" fmla="*/ 1302358 h 1694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201" h="1694984">
                  <a:moveTo>
                    <a:pt x="0" y="0"/>
                  </a:moveTo>
                  <a:lnTo>
                    <a:pt x="191551" y="0"/>
                  </a:lnTo>
                  <a:lnTo>
                    <a:pt x="1143201" y="1292808"/>
                  </a:lnTo>
                  <a:lnTo>
                    <a:pt x="847155" y="1694984"/>
                  </a:lnTo>
                  <a:lnTo>
                    <a:pt x="669664" y="1694984"/>
                  </a:lnTo>
                  <a:lnTo>
                    <a:pt x="958680" y="130235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>
                <a:latin typeface="+mn-ea"/>
              </a:endParaRPr>
            </a:p>
          </p:txBody>
        </p:sp>
        <p:sp>
          <p:nvSpPr>
            <p:cNvPr id="7" name="任意多边形 9"/>
            <p:cNvSpPr/>
            <p:nvPr/>
          </p:nvSpPr>
          <p:spPr>
            <a:xfrm>
              <a:off x="1676400" y="0"/>
              <a:ext cx="2743200" cy="5143500"/>
            </a:xfrm>
            <a:custGeom>
              <a:avLst/>
              <a:gdLst>
                <a:gd name="connsiteX0" fmla="*/ 0 w 2590993"/>
                <a:gd name="connsiteY0" fmla="*/ 0 h 5143500"/>
                <a:gd name="connsiteX1" fmla="*/ 351394 w 2590993"/>
                <a:gd name="connsiteY1" fmla="*/ 0 h 5143500"/>
                <a:gd name="connsiteX2" fmla="*/ 2590993 w 2590993"/>
                <a:gd name="connsiteY2" fmla="*/ 3042474 h 5143500"/>
                <a:gd name="connsiteX3" fmla="*/ 1044404 w 2590993"/>
                <a:gd name="connsiteY3" fmla="*/ 5143500 h 5143500"/>
                <a:gd name="connsiteX4" fmla="*/ 675267 w 2590993"/>
                <a:gd name="connsiteY4" fmla="*/ 5143500 h 5143500"/>
                <a:gd name="connsiteX5" fmla="*/ 2230727 w 2590993"/>
                <a:gd name="connsiteY5" fmla="*/ 3030422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993" h="5143500">
                  <a:moveTo>
                    <a:pt x="0" y="0"/>
                  </a:moveTo>
                  <a:lnTo>
                    <a:pt x="351394" y="0"/>
                  </a:lnTo>
                  <a:lnTo>
                    <a:pt x="2590993" y="3042474"/>
                  </a:lnTo>
                  <a:lnTo>
                    <a:pt x="1044404" y="5143500"/>
                  </a:lnTo>
                  <a:lnTo>
                    <a:pt x="675267" y="5143500"/>
                  </a:lnTo>
                  <a:lnTo>
                    <a:pt x="2230727" y="303042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>
                <a:latin typeface="+mn-ea"/>
              </a:endParaRPr>
            </a:p>
          </p:txBody>
        </p:sp>
      </p:grpSp>
      <p:grpSp>
        <p:nvGrpSpPr>
          <p:cNvPr id="8" name="组合 7"/>
          <p:cNvGrpSpPr/>
          <p:nvPr userDrawn="1"/>
        </p:nvGrpSpPr>
        <p:grpSpPr>
          <a:xfrm>
            <a:off x="-4929" y="672703"/>
            <a:ext cx="9657441" cy="236017"/>
            <a:chOff x="-27942" y="6117620"/>
            <a:chExt cx="12219941" cy="740380"/>
          </a:xfrm>
        </p:grpSpPr>
        <p:sp>
          <p:nvSpPr>
            <p:cNvPr id="9" name="矩形 8"/>
            <p:cNvSpPr/>
            <p:nvPr/>
          </p:nvSpPr>
          <p:spPr>
            <a:xfrm>
              <a:off x="-1" y="6117620"/>
              <a:ext cx="12191998" cy="74038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55000">
                  <a:schemeClr val="bg1">
                    <a:lumMod val="50000"/>
                  </a:schemeClr>
                </a:gs>
                <a:gs pos="100000">
                  <a:srgbClr val="D90617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01600" dist="762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-27942" y="6512440"/>
              <a:ext cx="12219941" cy="1645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 userDrawn="1"/>
        </p:nvSpPr>
        <p:spPr>
          <a:xfrm>
            <a:off x="1631504" y="99133"/>
            <a:ext cx="6390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安装服务团队的特点及其管理要点</a:t>
            </a:r>
            <a:endParaRPr lang="zh-CN" altLang="en-US" sz="2800" b="1" spc="3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9764903" y="9464"/>
            <a:ext cx="1717715" cy="1216743"/>
            <a:chOff x="10542475" y="0"/>
            <a:chExt cx="1717717" cy="1216743"/>
          </a:xfrm>
        </p:grpSpPr>
        <p:sp>
          <p:nvSpPr>
            <p:cNvPr id="13" name="箭头: 五边形 12"/>
            <p:cNvSpPr/>
            <p:nvPr/>
          </p:nvSpPr>
          <p:spPr>
            <a:xfrm rot="5400000">
              <a:off x="10758866" y="-216391"/>
              <a:ext cx="1216743" cy="1649526"/>
            </a:xfrm>
            <a:prstGeom prst="homePlate">
              <a:avLst>
                <a:gd name="adj" fmla="val 25993"/>
              </a:avLst>
            </a:prstGeom>
            <a:solidFill>
              <a:srgbClr val="C00000"/>
            </a:solidFill>
            <a:ln w="222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 flipH="1">
              <a:off x="10610667" y="102921"/>
              <a:ext cx="1649525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500" b="1" dirty="0">
                  <a:solidFill>
                    <a:schemeClr val="bg1"/>
                  </a:solidFill>
                  <a:cs typeface="+mn-ea"/>
                  <a:sym typeface="+mn-lt"/>
                </a:rPr>
                <a:t>LOGO</a:t>
              </a:r>
              <a:endParaRPr lang="zh-CN" altLang="en-US" sz="35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 userDrawn="1"/>
        </p:nvGrpSpPr>
        <p:grpSpPr>
          <a:xfrm>
            <a:off x="1" y="6059437"/>
            <a:ext cx="12192000" cy="437820"/>
            <a:chOff x="-27942" y="6117620"/>
            <a:chExt cx="12219941" cy="740380"/>
          </a:xfrm>
        </p:grpSpPr>
        <p:sp>
          <p:nvSpPr>
            <p:cNvPr id="16" name="矩形 15"/>
            <p:cNvSpPr/>
            <p:nvPr/>
          </p:nvSpPr>
          <p:spPr>
            <a:xfrm>
              <a:off x="-1" y="6117620"/>
              <a:ext cx="12191998" cy="74038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55000">
                  <a:schemeClr val="bg1">
                    <a:lumMod val="50000"/>
                  </a:schemeClr>
                </a:gs>
                <a:gs pos="100000">
                  <a:srgbClr val="D90617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01600" dist="762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-27942" y="6512440"/>
              <a:ext cx="12219941" cy="1645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8" name="TextBox 24"/>
          <p:cNvSpPr txBox="1"/>
          <p:nvPr userDrawn="1"/>
        </p:nvSpPr>
        <p:spPr>
          <a:xfrm>
            <a:off x="260409" y="76308"/>
            <a:ext cx="797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Nexa Bold" charset="0"/>
              </a:rPr>
              <a:t>06</a:t>
            </a:r>
            <a:endParaRPr 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Nexa 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2560C-691A-49D7-B1E5-A4AC92CB6E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A6849-910E-4585-87ED-7166958106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2560C-691A-49D7-B1E5-A4AC92CB6E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A6849-910E-4585-87ED-7166958106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2560C-691A-49D7-B1E5-A4AC92CB6E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A6849-910E-4585-87ED-7166958106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2560C-691A-49D7-B1E5-A4AC92CB6E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A6849-910E-4585-87ED-7166958106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2560C-691A-49D7-B1E5-A4AC92CB6E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A6849-910E-4585-87ED-7166958106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2560C-691A-49D7-B1E5-A4AC92CB6E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A6849-910E-4585-87ED-7166958106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2560C-691A-49D7-B1E5-A4AC92CB6E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A6849-910E-4585-87ED-7166958106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2560C-691A-49D7-B1E5-A4AC92CB6E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A6849-910E-4585-87ED-7166958106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2560C-691A-49D7-B1E5-A4AC92CB6E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A6849-910E-4585-87ED-7166958106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2560C-691A-49D7-B1E5-A4AC92CB6E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A6849-910E-4585-87ED-7166958106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50"/>
          <p:cNvSpPr>
            <a:spLocks noGrp="1" noChangeArrowheads="1"/>
          </p:cNvSpPr>
          <p:nvPr>
            <p:ph type="dt" sz="half" idx="10"/>
          </p:nvPr>
        </p:nvSpPr>
        <p:spPr>
          <a:xfrm>
            <a:off x="398463" y="6245225"/>
            <a:ext cx="3051175" cy="47625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251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0838" y="6245225"/>
            <a:ext cx="3860800" cy="47625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252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2838" y="6245225"/>
            <a:ext cx="3052762" cy="476250"/>
          </a:xfrm>
          <a:prstGeom prst="rect">
            <a:avLst/>
          </a:prstGeom>
        </p:spPr>
        <p:txBody>
          <a:bodyPr/>
          <a:lstStyle>
            <a:lvl1pPr eaLnBrk="1" hangingPunct="1">
              <a:defRPr smtClean="0"/>
            </a:lvl1pPr>
          </a:lstStyle>
          <a:p>
            <a:pPr>
              <a:defRPr/>
            </a:pPr>
            <a:fld id="{2F3E4F0F-ED8E-4DA9-88FF-5EA35526A41E}" type="slidenum">
              <a:rPr lang="en-US" altLang="zh-CN"/>
            </a:fld>
            <a:endParaRPr lang="en-US" altLang="zh-CN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716260" y="0"/>
            <a:ext cx="915244" cy="798563"/>
            <a:chOff x="1676400" y="-2485"/>
            <a:chExt cx="2743200" cy="5145985"/>
          </a:xfrm>
        </p:grpSpPr>
        <p:sp>
          <p:nvSpPr>
            <p:cNvPr id="6" name="任意多边形 4"/>
            <p:cNvSpPr/>
            <p:nvPr/>
          </p:nvSpPr>
          <p:spPr>
            <a:xfrm>
              <a:off x="2362201" y="-2485"/>
              <a:ext cx="1210358" cy="1694984"/>
            </a:xfrm>
            <a:custGeom>
              <a:avLst/>
              <a:gdLst>
                <a:gd name="connsiteX0" fmla="*/ 0 w 1143201"/>
                <a:gd name="connsiteY0" fmla="*/ 0 h 1694984"/>
                <a:gd name="connsiteX1" fmla="*/ 191551 w 1143201"/>
                <a:gd name="connsiteY1" fmla="*/ 0 h 1694984"/>
                <a:gd name="connsiteX2" fmla="*/ 1143201 w 1143201"/>
                <a:gd name="connsiteY2" fmla="*/ 1292808 h 1694984"/>
                <a:gd name="connsiteX3" fmla="*/ 847155 w 1143201"/>
                <a:gd name="connsiteY3" fmla="*/ 1694984 h 1694984"/>
                <a:gd name="connsiteX4" fmla="*/ 669664 w 1143201"/>
                <a:gd name="connsiteY4" fmla="*/ 1694984 h 1694984"/>
                <a:gd name="connsiteX5" fmla="*/ 958680 w 1143201"/>
                <a:gd name="connsiteY5" fmla="*/ 1302358 h 1694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201" h="1694984">
                  <a:moveTo>
                    <a:pt x="0" y="0"/>
                  </a:moveTo>
                  <a:lnTo>
                    <a:pt x="191551" y="0"/>
                  </a:lnTo>
                  <a:lnTo>
                    <a:pt x="1143201" y="1292808"/>
                  </a:lnTo>
                  <a:lnTo>
                    <a:pt x="847155" y="1694984"/>
                  </a:lnTo>
                  <a:lnTo>
                    <a:pt x="669664" y="1694984"/>
                  </a:lnTo>
                  <a:lnTo>
                    <a:pt x="958680" y="130235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>
                <a:latin typeface="+mn-ea"/>
              </a:endParaRPr>
            </a:p>
          </p:txBody>
        </p:sp>
        <p:sp>
          <p:nvSpPr>
            <p:cNvPr id="7" name="任意多边形 9"/>
            <p:cNvSpPr/>
            <p:nvPr/>
          </p:nvSpPr>
          <p:spPr>
            <a:xfrm>
              <a:off x="1676400" y="0"/>
              <a:ext cx="2743200" cy="5143500"/>
            </a:xfrm>
            <a:custGeom>
              <a:avLst/>
              <a:gdLst>
                <a:gd name="connsiteX0" fmla="*/ 0 w 2590993"/>
                <a:gd name="connsiteY0" fmla="*/ 0 h 5143500"/>
                <a:gd name="connsiteX1" fmla="*/ 351394 w 2590993"/>
                <a:gd name="connsiteY1" fmla="*/ 0 h 5143500"/>
                <a:gd name="connsiteX2" fmla="*/ 2590993 w 2590993"/>
                <a:gd name="connsiteY2" fmla="*/ 3042474 h 5143500"/>
                <a:gd name="connsiteX3" fmla="*/ 1044404 w 2590993"/>
                <a:gd name="connsiteY3" fmla="*/ 5143500 h 5143500"/>
                <a:gd name="connsiteX4" fmla="*/ 675267 w 2590993"/>
                <a:gd name="connsiteY4" fmla="*/ 5143500 h 5143500"/>
                <a:gd name="connsiteX5" fmla="*/ 2230727 w 2590993"/>
                <a:gd name="connsiteY5" fmla="*/ 3030422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993" h="5143500">
                  <a:moveTo>
                    <a:pt x="0" y="0"/>
                  </a:moveTo>
                  <a:lnTo>
                    <a:pt x="351394" y="0"/>
                  </a:lnTo>
                  <a:lnTo>
                    <a:pt x="2590993" y="3042474"/>
                  </a:lnTo>
                  <a:lnTo>
                    <a:pt x="1044404" y="5143500"/>
                  </a:lnTo>
                  <a:lnTo>
                    <a:pt x="675267" y="5143500"/>
                  </a:lnTo>
                  <a:lnTo>
                    <a:pt x="2230727" y="303042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>
                <a:latin typeface="+mn-ea"/>
              </a:endParaRPr>
            </a:p>
          </p:txBody>
        </p:sp>
      </p:grpSp>
      <p:grpSp>
        <p:nvGrpSpPr>
          <p:cNvPr id="8" name="组合 7"/>
          <p:cNvGrpSpPr/>
          <p:nvPr userDrawn="1"/>
        </p:nvGrpSpPr>
        <p:grpSpPr>
          <a:xfrm>
            <a:off x="-4929" y="672703"/>
            <a:ext cx="9657441" cy="236017"/>
            <a:chOff x="-27942" y="6117620"/>
            <a:chExt cx="12219941" cy="740380"/>
          </a:xfrm>
        </p:grpSpPr>
        <p:sp>
          <p:nvSpPr>
            <p:cNvPr id="9" name="矩形 8"/>
            <p:cNvSpPr/>
            <p:nvPr/>
          </p:nvSpPr>
          <p:spPr>
            <a:xfrm>
              <a:off x="-1" y="6117620"/>
              <a:ext cx="12191998" cy="74038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55000">
                  <a:schemeClr val="bg1">
                    <a:lumMod val="50000"/>
                  </a:schemeClr>
                </a:gs>
                <a:gs pos="100000">
                  <a:srgbClr val="D90617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01600" dist="762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-27942" y="6512440"/>
              <a:ext cx="12219941" cy="1645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 userDrawn="1"/>
        </p:nvSpPr>
        <p:spPr>
          <a:xfrm>
            <a:off x="1631504" y="99133"/>
            <a:ext cx="2927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什么是团队？</a:t>
            </a:r>
            <a:endParaRPr lang="en-US" altLang="zh-CN" sz="2800" b="1" spc="3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9764903" y="9464"/>
            <a:ext cx="1717715" cy="1216743"/>
            <a:chOff x="10542475" y="0"/>
            <a:chExt cx="1717717" cy="1216743"/>
          </a:xfrm>
        </p:grpSpPr>
        <p:sp>
          <p:nvSpPr>
            <p:cNvPr id="13" name="箭头: 五边形 12"/>
            <p:cNvSpPr/>
            <p:nvPr/>
          </p:nvSpPr>
          <p:spPr>
            <a:xfrm rot="5400000">
              <a:off x="10758866" y="-216391"/>
              <a:ext cx="1216743" cy="1649526"/>
            </a:xfrm>
            <a:prstGeom prst="homePlate">
              <a:avLst>
                <a:gd name="adj" fmla="val 25993"/>
              </a:avLst>
            </a:prstGeom>
            <a:solidFill>
              <a:srgbClr val="C00000"/>
            </a:solidFill>
            <a:ln w="222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 flipH="1">
              <a:off x="10610667" y="102921"/>
              <a:ext cx="1649525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500" b="1" dirty="0">
                  <a:solidFill>
                    <a:schemeClr val="bg1"/>
                  </a:solidFill>
                  <a:cs typeface="+mn-ea"/>
                  <a:sym typeface="+mn-lt"/>
                </a:rPr>
                <a:t>LOGO</a:t>
              </a:r>
              <a:endParaRPr lang="zh-CN" altLang="en-US" sz="35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 userDrawn="1"/>
        </p:nvGrpSpPr>
        <p:grpSpPr>
          <a:xfrm>
            <a:off x="1" y="6059437"/>
            <a:ext cx="12192000" cy="437820"/>
            <a:chOff x="-27942" y="6117620"/>
            <a:chExt cx="12219941" cy="740380"/>
          </a:xfrm>
        </p:grpSpPr>
        <p:sp>
          <p:nvSpPr>
            <p:cNvPr id="16" name="矩形 15"/>
            <p:cNvSpPr/>
            <p:nvPr/>
          </p:nvSpPr>
          <p:spPr>
            <a:xfrm>
              <a:off x="-1" y="6117620"/>
              <a:ext cx="12191998" cy="74038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55000">
                  <a:schemeClr val="bg1">
                    <a:lumMod val="50000"/>
                  </a:schemeClr>
                </a:gs>
                <a:gs pos="100000">
                  <a:srgbClr val="D90617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01600" dist="762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-27942" y="6512440"/>
              <a:ext cx="12219941" cy="1645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8" name="TextBox 24"/>
          <p:cNvSpPr txBox="1"/>
          <p:nvPr userDrawn="1"/>
        </p:nvSpPr>
        <p:spPr>
          <a:xfrm>
            <a:off x="260409" y="76308"/>
            <a:ext cx="797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Nexa Bold" charset="0"/>
              </a:rPr>
              <a:t>01</a:t>
            </a:r>
            <a:endParaRPr 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Nexa 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50"/>
          <p:cNvSpPr>
            <a:spLocks noGrp="1" noChangeArrowheads="1"/>
          </p:cNvSpPr>
          <p:nvPr>
            <p:ph type="dt" sz="half" idx="10"/>
          </p:nvPr>
        </p:nvSpPr>
        <p:spPr>
          <a:xfrm>
            <a:off x="398463" y="6245225"/>
            <a:ext cx="3051175" cy="47625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251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0838" y="6245225"/>
            <a:ext cx="3860800" cy="47625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716260" y="0"/>
            <a:ext cx="915244" cy="798563"/>
            <a:chOff x="1676400" y="-2485"/>
            <a:chExt cx="2743200" cy="5145985"/>
          </a:xfrm>
        </p:grpSpPr>
        <p:sp>
          <p:nvSpPr>
            <p:cNvPr id="6" name="任意多边形 4"/>
            <p:cNvSpPr/>
            <p:nvPr/>
          </p:nvSpPr>
          <p:spPr>
            <a:xfrm>
              <a:off x="2362201" y="-2485"/>
              <a:ext cx="1210358" cy="1694984"/>
            </a:xfrm>
            <a:custGeom>
              <a:avLst/>
              <a:gdLst>
                <a:gd name="connsiteX0" fmla="*/ 0 w 1143201"/>
                <a:gd name="connsiteY0" fmla="*/ 0 h 1694984"/>
                <a:gd name="connsiteX1" fmla="*/ 191551 w 1143201"/>
                <a:gd name="connsiteY1" fmla="*/ 0 h 1694984"/>
                <a:gd name="connsiteX2" fmla="*/ 1143201 w 1143201"/>
                <a:gd name="connsiteY2" fmla="*/ 1292808 h 1694984"/>
                <a:gd name="connsiteX3" fmla="*/ 847155 w 1143201"/>
                <a:gd name="connsiteY3" fmla="*/ 1694984 h 1694984"/>
                <a:gd name="connsiteX4" fmla="*/ 669664 w 1143201"/>
                <a:gd name="connsiteY4" fmla="*/ 1694984 h 1694984"/>
                <a:gd name="connsiteX5" fmla="*/ 958680 w 1143201"/>
                <a:gd name="connsiteY5" fmla="*/ 1302358 h 1694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201" h="1694984">
                  <a:moveTo>
                    <a:pt x="0" y="0"/>
                  </a:moveTo>
                  <a:lnTo>
                    <a:pt x="191551" y="0"/>
                  </a:lnTo>
                  <a:lnTo>
                    <a:pt x="1143201" y="1292808"/>
                  </a:lnTo>
                  <a:lnTo>
                    <a:pt x="847155" y="1694984"/>
                  </a:lnTo>
                  <a:lnTo>
                    <a:pt x="669664" y="1694984"/>
                  </a:lnTo>
                  <a:lnTo>
                    <a:pt x="958680" y="130235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>
                <a:latin typeface="+mn-ea"/>
              </a:endParaRPr>
            </a:p>
          </p:txBody>
        </p:sp>
        <p:sp>
          <p:nvSpPr>
            <p:cNvPr id="7" name="任意多边形 9"/>
            <p:cNvSpPr/>
            <p:nvPr/>
          </p:nvSpPr>
          <p:spPr>
            <a:xfrm>
              <a:off x="1676400" y="0"/>
              <a:ext cx="2743200" cy="5143500"/>
            </a:xfrm>
            <a:custGeom>
              <a:avLst/>
              <a:gdLst>
                <a:gd name="connsiteX0" fmla="*/ 0 w 2590993"/>
                <a:gd name="connsiteY0" fmla="*/ 0 h 5143500"/>
                <a:gd name="connsiteX1" fmla="*/ 351394 w 2590993"/>
                <a:gd name="connsiteY1" fmla="*/ 0 h 5143500"/>
                <a:gd name="connsiteX2" fmla="*/ 2590993 w 2590993"/>
                <a:gd name="connsiteY2" fmla="*/ 3042474 h 5143500"/>
                <a:gd name="connsiteX3" fmla="*/ 1044404 w 2590993"/>
                <a:gd name="connsiteY3" fmla="*/ 5143500 h 5143500"/>
                <a:gd name="connsiteX4" fmla="*/ 675267 w 2590993"/>
                <a:gd name="connsiteY4" fmla="*/ 5143500 h 5143500"/>
                <a:gd name="connsiteX5" fmla="*/ 2230727 w 2590993"/>
                <a:gd name="connsiteY5" fmla="*/ 3030422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993" h="5143500">
                  <a:moveTo>
                    <a:pt x="0" y="0"/>
                  </a:moveTo>
                  <a:lnTo>
                    <a:pt x="351394" y="0"/>
                  </a:lnTo>
                  <a:lnTo>
                    <a:pt x="2590993" y="3042474"/>
                  </a:lnTo>
                  <a:lnTo>
                    <a:pt x="1044404" y="5143500"/>
                  </a:lnTo>
                  <a:lnTo>
                    <a:pt x="675267" y="5143500"/>
                  </a:lnTo>
                  <a:lnTo>
                    <a:pt x="2230727" y="303042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>
                <a:latin typeface="+mn-ea"/>
              </a:endParaRPr>
            </a:p>
          </p:txBody>
        </p:sp>
      </p:grpSp>
      <p:grpSp>
        <p:nvGrpSpPr>
          <p:cNvPr id="8" name="组合 7"/>
          <p:cNvGrpSpPr/>
          <p:nvPr userDrawn="1"/>
        </p:nvGrpSpPr>
        <p:grpSpPr>
          <a:xfrm>
            <a:off x="-4929" y="672703"/>
            <a:ext cx="9657441" cy="236017"/>
            <a:chOff x="-27942" y="6117620"/>
            <a:chExt cx="12219941" cy="740380"/>
          </a:xfrm>
        </p:grpSpPr>
        <p:sp>
          <p:nvSpPr>
            <p:cNvPr id="9" name="矩形 8"/>
            <p:cNvSpPr/>
            <p:nvPr/>
          </p:nvSpPr>
          <p:spPr>
            <a:xfrm>
              <a:off x="-1" y="6117620"/>
              <a:ext cx="12191998" cy="74038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55000">
                  <a:schemeClr val="bg1">
                    <a:lumMod val="50000"/>
                  </a:schemeClr>
                </a:gs>
                <a:gs pos="100000">
                  <a:srgbClr val="D90617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01600" dist="762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-27942" y="6512440"/>
              <a:ext cx="12219941" cy="1645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 userDrawn="1"/>
        </p:nvSpPr>
        <p:spPr>
          <a:xfrm>
            <a:off x="1631504" y="99133"/>
            <a:ext cx="2927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团队的力量</a:t>
            </a:r>
            <a:endParaRPr lang="en-US" altLang="zh-CN" sz="2800" b="1" spc="3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9764903" y="9464"/>
            <a:ext cx="1717715" cy="1216743"/>
            <a:chOff x="10542475" y="0"/>
            <a:chExt cx="1717717" cy="1216743"/>
          </a:xfrm>
        </p:grpSpPr>
        <p:sp>
          <p:nvSpPr>
            <p:cNvPr id="13" name="箭头: 五边形 12"/>
            <p:cNvSpPr/>
            <p:nvPr/>
          </p:nvSpPr>
          <p:spPr>
            <a:xfrm rot="5400000">
              <a:off x="10758866" y="-216391"/>
              <a:ext cx="1216743" cy="1649526"/>
            </a:xfrm>
            <a:prstGeom prst="homePlate">
              <a:avLst>
                <a:gd name="adj" fmla="val 25993"/>
              </a:avLst>
            </a:prstGeom>
            <a:solidFill>
              <a:srgbClr val="C00000"/>
            </a:solidFill>
            <a:ln w="222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 flipH="1">
              <a:off x="10610667" y="102921"/>
              <a:ext cx="1649525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500" b="1" dirty="0">
                  <a:solidFill>
                    <a:schemeClr val="bg1"/>
                  </a:solidFill>
                  <a:cs typeface="+mn-ea"/>
                  <a:sym typeface="+mn-lt"/>
                </a:rPr>
                <a:t>LOGO</a:t>
              </a:r>
              <a:endParaRPr lang="zh-CN" altLang="en-US" sz="35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 userDrawn="1"/>
        </p:nvGrpSpPr>
        <p:grpSpPr>
          <a:xfrm>
            <a:off x="1" y="6059437"/>
            <a:ext cx="12192000" cy="437820"/>
            <a:chOff x="-27942" y="6117620"/>
            <a:chExt cx="12219941" cy="740380"/>
          </a:xfrm>
        </p:grpSpPr>
        <p:sp>
          <p:nvSpPr>
            <p:cNvPr id="16" name="矩形 15"/>
            <p:cNvSpPr/>
            <p:nvPr/>
          </p:nvSpPr>
          <p:spPr>
            <a:xfrm>
              <a:off x="-1" y="6117620"/>
              <a:ext cx="12191998" cy="74038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55000">
                  <a:schemeClr val="bg1">
                    <a:lumMod val="50000"/>
                  </a:schemeClr>
                </a:gs>
                <a:gs pos="100000">
                  <a:srgbClr val="D90617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01600" dist="762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-27942" y="6512440"/>
              <a:ext cx="12219941" cy="1645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8" name="TextBox 24"/>
          <p:cNvSpPr txBox="1"/>
          <p:nvPr userDrawn="1"/>
        </p:nvSpPr>
        <p:spPr>
          <a:xfrm>
            <a:off x="260409" y="76308"/>
            <a:ext cx="797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Nexa Bold" charset="0"/>
              </a:rPr>
              <a:t>02</a:t>
            </a:r>
            <a:endParaRPr 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Nexa 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50"/>
          <p:cNvSpPr>
            <a:spLocks noGrp="1" noChangeArrowheads="1"/>
          </p:cNvSpPr>
          <p:nvPr>
            <p:ph type="dt" sz="half" idx="10"/>
          </p:nvPr>
        </p:nvSpPr>
        <p:spPr>
          <a:xfrm>
            <a:off x="398463" y="6245225"/>
            <a:ext cx="3051175" cy="47625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251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0838" y="6245225"/>
            <a:ext cx="3860800" cy="47625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252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2838" y="6245225"/>
            <a:ext cx="3052762" cy="476250"/>
          </a:xfrm>
          <a:prstGeom prst="rect">
            <a:avLst/>
          </a:prstGeom>
        </p:spPr>
        <p:txBody>
          <a:bodyPr/>
          <a:lstStyle>
            <a:lvl1pPr eaLnBrk="1" hangingPunct="1">
              <a:defRPr smtClean="0"/>
            </a:lvl1pPr>
          </a:lstStyle>
          <a:p>
            <a:pPr>
              <a:defRPr/>
            </a:pPr>
            <a:fld id="{2F3E4F0F-ED8E-4DA9-88FF-5EA35526A41E}" type="slidenum">
              <a:rPr lang="en-US" altLang="zh-CN"/>
            </a:fld>
            <a:endParaRPr lang="en-US" altLang="zh-CN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716260" y="0"/>
            <a:ext cx="915244" cy="798563"/>
            <a:chOff x="1676400" y="-2485"/>
            <a:chExt cx="2743200" cy="5145985"/>
          </a:xfrm>
        </p:grpSpPr>
        <p:sp>
          <p:nvSpPr>
            <p:cNvPr id="6" name="任意多边形 4"/>
            <p:cNvSpPr/>
            <p:nvPr/>
          </p:nvSpPr>
          <p:spPr>
            <a:xfrm>
              <a:off x="2362201" y="-2485"/>
              <a:ext cx="1210358" cy="1694984"/>
            </a:xfrm>
            <a:custGeom>
              <a:avLst/>
              <a:gdLst>
                <a:gd name="connsiteX0" fmla="*/ 0 w 1143201"/>
                <a:gd name="connsiteY0" fmla="*/ 0 h 1694984"/>
                <a:gd name="connsiteX1" fmla="*/ 191551 w 1143201"/>
                <a:gd name="connsiteY1" fmla="*/ 0 h 1694984"/>
                <a:gd name="connsiteX2" fmla="*/ 1143201 w 1143201"/>
                <a:gd name="connsiteY2" fmla="*/ 1292808 h 1694984"/>
                <a:gd name="connsiteX3" fmla="*/ 847155 w 1143201"/>
                <a:gd name="connsiteY3" fmla="*/ 1694984 h 1694984"/>
                <a:gd name="connsiteX4" fmla="*/ 669664 w 1143201"/>
                <a:gd name="connsiteY4" fmla="*/ 1694984 h 1694984"/>
                <a:gd name="connsiteX5" fmla="*/ 958680 w 1143201"/>
                <a:gd name="connsiteY5" fmla="*/ 1302358 h 1694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201" h="1694984">
                  <a:moveTo>
                    <a:pt x="0" y="0"/>
                  </a:moveTo>
                  <a:lnTo>
                    <a:pt x="191551" y="0"/>
                  </a:lnTo>
                  <a:lnTo>
                    <a:pt x="1143201" y="1292808"/>
                  </a:lnTo>
                  <a:lnTo>
                    <a:pt x="847155" y="1694984"/>
                  </a:lnTo>
                  <a:lnTo>
                    <a:pt x="669664" y="1694984"/>
                  </a:lnTo>
                  <a:lnTo>
                    <a:pt x="958680" y="130235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>
                <a:latin typeface="+mn-ea"/>
              </a:endParaRPr>
            </a:p>
          </p:txBody>
        </p:sp>
        <p:sp>
          <p:nvSpPr>
            <p:cNvPr id="7" name="任意多边形 9"/>
            <p:cNvSpPr/>
            <p:nvPr/>
          </p:nvSpPr>
          <p:spPr>
            <a:xfrm>
              <a:off x="1676400" y="0"/>
              <a:ext cx="2743200" cy="5143500"/>
            </a:xfrm>
            <a:custGeom>
              <a:avLst/>
              <a:gdLst>
                <a:gd name="connsiteX0" fmla="*/ 0 w 2590993"/>
                <a:gd name="connsiteY0" fmla="*/ 0 h 5143500"/>
                <a:gd name="connsiteX1" fmla="*/ 351394 w 2590993"/>
                <a:gd name="connsiteY1" fmla="*/ 0 h 5143500"/>
                <a:gd name="connsiteX2" fmla="*/ 2590993 w 2590993"/>
                <a:gd name="connsiteY2" fmla="*/ 3042474 h 5143500"/>
                <a:gd name="connsiteX3" fmla="*/ 1044404 w 2590993"/>
                <a:gd name="connsiteY3" fmla="*/ 5143500 h 5143500"/>
                <a:gd name="connsiteX4" fmla="*/ 675267 w 2590993"/>
                <a:gd name="connsiteY4" fmla="*/ 5143500 h 5143500"/>
                <a:gd name="connsiteX5" fmla="*/ 2230727 w 2590993"/>
                <a:gd name="connsiteY5" fmla="*/ 3030422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993" h="5143500">
                  <a:moveTo>
                    <a:pt x="0" y="0"/>
                  </a:moveTo>
                  <a:lnTo>
                    <a:pt x="351394" y="0"/>
                  </a:lnTo>
                  <a:lnTo>
                    <a:pt x="2590993" y="3042474"/>
                  </a:lnTo>
                  <a:lnTo>
                    <a:pt x="1044404" y="5143500"/>
                  </a:lnTo>
                  <a:lnTo>
                    <a:pt x="675267" y="5143500"/>
                  </a:lnTo>
                  <a:lnTo>
                    <a:pt x="2230727" y="303042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>
                <a:latin typeface="+mn-ea"/>
              </a:endParaRPr>
            </a:p>
          </p:txBody>
        </p:sp>
      </p:grpSp>
      <p:grpSp>
        <p:nvGrpSpPr>
          <p:cNvPr id="8" name="组合 7"/>
          <p:cNvGrpSpPr/>
          <p:nvPr userDrawn="1"/>
        </p:nvGrpSpPr>
        <p:grpSpPr>
          <a:xfrm>
            <a:off x="-4929" y="672703"/>
            <a:ext cx="9657441" cy="236017"/>
            <a:chOff x="-27942" y="6117620"/>
            <a:chExt cx="12219941" cy="740380"/>
          </a:xfrm>
        </p:grpSpPr>
        <p:sp>
          <p:nvSpPr>
            <p:cNvPr id="9" name="矩形 8"/>
            <p:cNvSpPr/>
            <p:nvPr/>
          </p:nvSpPr>
          <p:spPr>
            <a:xfrm>
              <a:off x="-1" y="6117620"/>
              <a:ext cx="12191998" cy="74038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55000">
                  <a:schemeClr val="bg1">
                    <a:lumMod val="50000"/>
                  </a:schemeClr>
                </a:gs>
                <a:gs pos="100000">
                  <a:srgbClr val="D90617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01600" dist="762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-27942" y="6512440"/>
              <a:ext cx="12219941" cy="1645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 userDrawn="1"/>
        </p:nvSpPr>
        <p:spPr>
          <a:xfrm>
            <a:off x="1631504" y="99133"/>
            <a:ext cx="4104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高效团队的基本特征</a:t>
            </a:r>
            <a:endParaRPr lang="zh-CN" altLang="en-US" sz="2800" b="1" spc="3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9764903" y="9464"/>
            <a:ext cx="1717715" cy="1216743"/>
            <a:chOff x="10542475" y="0"/>
            <a:chExt cx="1717717" cy="1216743"/>
          </a:xfrm>
        </p:grpSpPr>
        <p:sp>
          <p:nvSpPr>
            <p:cNvPr id="13" name="箭头: 五边形 12"/>
            <p:cNvSpPr/>
            <p:nvPr/>
          </p:nvSpPr>
          <p:spPr>
            <a:xfrm rot="5400000">
              <a:off x="10758866" y="-216391"/>
              <a:ext cx="1216743" cy="1649526"/>
            </a:xfrm>
            <a:prstGeom prst="homePlate">
              <a:avLst>
                <a:gd name="adj" fmla="val 25993"/>
              </a:avLst>
            </a:prstGeom>
            <a:solidFill>
              <a:srgbClr val="C00000"/>
            </a:solidFill>
            <a:ln w="222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 flipH="1">
              <a:off x="10610667" y="102921"/>
              <a:ext cx="1649525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500" b="1" dirty="0">
                  <a:solidFill>
                    <a:schemeClr val="bg1"/>
                  </a:solidFill>
                  <a:cs typeface="+mn-ea"/>
                  <a:sym typeface="+mn-lt"/>
                </a:rPr>
                <a:t>LOGO</a:t>
              </a:r>
              <a:endParaRPr lang="zh-CN" altLang="en-US" sz="35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 userDrawn="1"/>
        </p:nvGrpSpPr>
        <p:grpSpPr>
          <a:xfrm>
            <a:off x="1" y="6059437"/>
            <a:ext cx="12192000" cy="437820"/>
            <a:chOff x="-27942" y="6117620"/>
            <a:chExt cx="12219941" cy="740380"/>
          </a:xfrm>
        </p:grpSpPr>
        <p:sp>
          <p:nvSpPr>
            <p:cNvPr id="16" name="矩形 15"/>
            <p:cNvSpPr/>
            <p:nvPr/>
          </p:nvSpPr>
          <p:spPr>
            <a:xfrm>
              <a:off x="-1" y="6117620"/>
              <a:ext cx="12191998" cy="74038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55000">
                  <a:schemeClr val="bg1">
                    <a:lumMod val="50000"/>
                  </a:schemeClr>
                </a:gs>
                <a:gs pos="100000">
                  <a:srgbClr val="D90617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01600" dist="762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-27942" y="6512440"/>
              <a:ext cx="12219941" cy="1645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8" name="TextBox 24"/>
          <p:cNvSpPr txBox="1"/>
          <p:nvPr userDrawn="1"/>
        </p:nvSpPr>
        <p:spPr>
          <a:xfrm>
            <a:off x="260409" y="76308"/>
            <a:ext cx="797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Nexa Bold" charset="0"/>
              </a:rPr>
              <a:t>03</a:t>
            </a:r>
            <a:endParaRPr lang="en-US" sz="1100" dirty="0">
              <a:latin typeface="微软雅黑" panose="020B0503020204020204" pitchFamily="34" charset="-122"/>
              <a:ea typeface="微软雅黑" panose="020B0503020204020204" pitchFamily="34" charset="-122"/>
              <a:cs typeface="Nexa 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2560C-691A-49D7-B1E5-A4AC92CB6E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2A6849-910E-4585-87ED-71669581064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4.jpe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57237" y="1852226"/>
            <a:ext cx="5197857" cy="2585346"/>
            <a:chOff x="671512" y="2404676"/>
            <a:chExt cx="5197857" cy="2585346"/>
          </a:xfrm>
        </p:grpSpPr>
        <p:cxnSp>
          <p:nvCxnSpPr>
            <p:cNvPr id="3" name="直接连接符 2"/>
            <p:cNvCxnSpPr>
              <a:stCxn id="9" idx="3"/>
            </p:cNvCxnSpPr>
            <p:nvPr/>
          </p:nvCxnSpPr>
          <p:spPr>
            <a:xfrm flipH="1" flipV="1">
              <a:off x="671512" y="3285738"/>
              <a:ext cx="3153791" cy="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iṧ1ïḑe"/>
            <p:cNvGrpSpPr/>
            <p:nvPr/>
          </p:nvGrpSpPr>
          <p:grpSpPr>
            <a:xfrm>
              <a:off x="3825303" y="2404676"/>
              <a:ext cx="2044066" cy="1762126"/>
              <a:chOff x="3324225" y="2562225"/>
              <a:chExt cx="2242947" cy="1933575"/>
            </a:xfrm>
          </p:grpSpPr>
          <p:sp>
            <p:nvSpPr>
              <p:cNvPr id="9" name="íṥḻíḑè"/>
              <p:cNvSpPr/>
              <p:nvPr/>
            </p:nvSpPr>
            <p:spPr>
              <a:xfrm>
                <a:off x="3324225" y="2562225"/>
                <a:ext cx="2242947" cy="1933575"/>
              </a:xfrm>
              <a:prstGeom prst="hexagon">
                <a:avLst/>
              </a:prstGeom>
              <a:noFill/>
              <a:ln w="28575">
                <a:solidFill>
                  <a:srgbClr val="404040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400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išḷiďé"/>
              <p:cNvSpPr/>
              <p:nvPr/>
            </p:nvSpPr>
            <p:spPr>
              <a:xfrm>
                <a:off x="3614546" y="2812502"/>
                <a:ext cx="1662304" cy="1433020"/>
              </a:xfrm>
              <a:prstGeom prst="hexagon">
                <a:avLst/>
              </a:prstGeom>
              <a:blipFill>
                <a:blip r:embed="rId1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" name="ïṩlîḓe"/>
            <p:cNvSpPr/>
            <p:nvPr/>
          </p:nvSpPr>
          <p:spPr bwMode="auto">
            <a:xfrm>
              <a:off x="674686" y="2459536"/>
              <a:ext cx="3535363" cy="771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2000" b="1" dirty="0"/>
                <a:t>高效的领导</a:t>
              </a:r>
              <a:endParaRPr lang="en-US" altLang="zh-CN" sz="2000" b="1" dirty="0"/>
            </a:p>
            <a:p>
              <a:pPr>
                <a:lnSpc>
                  <a:spcPct val="150000"/>
                </a:lnSpc>
              </a:pPr>
              <a:r>
                <a:rPr lang="zh-CN" altLang="en-US" sz="2000" b="1" dirty="0"/>
                <a:t>（智、信、仁、勇、严）</a:t>
              </a:r>
              <a:endParaRPr lang="zh-CN" altLang="en-US" sz="2000" b="1" dirty="0"/>
            </a:p>
          </p:txBody>
        </p:sp>
        <p:sp>
          <p:nvSpPr>
            <p:cNvPr id="8" name="ïŝḷïḓè"/>
            <p:cNvSpPr txBox="1"/>
            <p:nvPr/>
          </p:nvSpPr>
          <p:spPr>
            <a:xfrm>
              <a:off x="671512" y="3568357"/>
              <a:ext cx="2569935" cy="142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228600" indent="-228600">
                <a:lnSpc>
                  <a:spcPct val="150000"/>
                </a:lnSpc>
                <a:spcBef>
                  <a:spcPct val="0"/>
                </a:spcBef>
                <a:buFont typeface="+mj-lt"/>
                <a:buAutoNum type="arabicPeriod"/>
              </a:pPr>
              <a:r>
                <a:rPr lang="zh-CN" altLang="en-US" sz="1100" dirty="0"/>
                <a:t>以身作则、身先士卒、凡事以团队利益重</a:t>
              </a:r>
              <a:endParaRPr lang="zh-CN" altLang="en-US" sz="1100" dirty="0"/>
            </a:p>
            <a:p>
              <a:pPr marL="228600" indent="-228600">
                <a:lnSpc>
                  <a:spcPct val="150000"/>
                </a:lnSpc>
                <a:spcBef>
                  <a:spcPct val="0"/>
                </a:spcBef>
                <a:buFont typeface="+mj-lt"/>
                <a:buAutoNum type="arabicPeriod"/>
              </a:pPr>
              <a:r>
                <a:rPr lang="zh-CN" altLang="en-US" sz="1100" dirty="0"/>
                <a:t>具有较强的协调与激励他人的能力</a:t>
              </a:r>
              <a:endParaRPr lang="zh-CN" altLang="en-US" sz="1100" dirty="0"/>
            </a:p>
            <a:p>
              <a:pPr marL="228600" indent="-228600">
                <a:lnSpc>
                  <a:spcPct val="150000"/>
                </a:lnSpc>
                <a:spcBef>
                  <a:spcPct val="0"/>
                </a:spcBef>
                <a:buFont typeface="+mj-lt"/>
                <a:buAutoNum type="arabicPeriod"/>
              </a:pPr>
              <a:r>
                <a:rPr lang="zh-CN" altLang="en-US" sz="1100" dirty="0"/>
                <a:t>懂得有效授权</a:t>
              </a:r>
              <a:endParaRPr lang="zh-CN" altLang="en-US" sz="1100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332155" y="2876550"/>
            <a:ext cx="5197858" cy="1762126"/>
            <a:chOff x="6322630" y="2404676"/>
            <a:chExt cx="5197858" cy="1762126"/>
          </a:xfrm>
        </p:grpSpPr>
        <p:cxnSp>
          <p:nvCxnSpPr>
            <p:cNvPr id="12" name="直接连接符 11"/>
            <p:cNvCxnSpPr>
              <a:endCxn id="18" idx="0"/>
            </p:cNvCxnSpPr>
            <p:nvPr/>
          </p:nvCxnSpPr>
          <p:spPr>
            <a:xfrm flipH="1" flipV="1">
              <a:off x="8366696" y="3285739"/>
              <a:ext cx="3153792" cy="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îśḷíḍè"/>
            <p:cNvGrpSpPr/>
            <p:nvPr/>
          </p:nvGrpSpPr>
          <p:grpSpPr>
            <a:xfrm>
              <a:off x="6322630" y="2404676"/>
              <a:ext cx="2044066" cy="1762126"/>
              <a:chOff x="3324225" y="2562225"/>
              <a:chExt cx="2242947" cy="1933575"/>
            </a:xfrm>
          </p:grpSpPr>
          <p:sp>
            <p:nvSpPr>
              <p:cNvPr id="18" name="íṥḷîḋe"/>
              <p:cNvSpPr/>
              <p:nvPr/>
            </p:nvSpPr>
            <p:spPr>
              <a:xfrm>
                <a:off x="3324225" y="2562225"/>
                <a:ext cx="2242947" cy="1933575"/>
              </a:xfrm>
              <a:prstGeom prst="hexagon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400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ïSliďè"/>
              <p:cNvSpPr/>
              <p:nvPr/>
            </p:nvSpPr>
            <p:spPr>
              <a:xfrm>
                <a:off x="3614546" y="2812502"/>
                <a:ext cx="1662304" cy="1433020"/>
              </a:xfrm>
              <a:prstGeom prst="hexagon">
                <a:avLst/>
              </a:prstGeom>
              <a:blipFill>
                <a:blip r:embed="rId2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ísľïḑê"/>
            <p:cNvSpPr/>
            <p:nvPr/>
          </p:nvSpPr>
          <p:spPr bwMode="auto">
            <a:xfrm>
              <a:off x="7126882" y="2565465"/>
              <a:ext cx="3150614" cy="771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zh-CN" altLang="en-US" sz="2000" b="1" dirty="0"/>
                <a:t>高素质的员工</a:t>
              </a:r>
              <a:endParaRPr lang="zh-CN" altLang="en-US" sz="2000" b="1" dirty="0"/>
            </a:p>
          </p:txBody>
        </p:sp>
        <p:sp>
          <p:nvSpPr>
            <p:cNvPr id="17" name="îṣľïḑé"/>
            <p:cNvSpPr txBox="1"/>
            <p:nvPr/>
          </p:nvSpPr>
          <p:spPr>
            <a:xfrm>
              <a:off x="8702189" y="3532458"/>
              <a:ext cx="2625085" cy="6343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228600" indent="-228600">
                <a:lnSpc>
                  <a:spcPct val="150000"/>
                </a:lnSpc>
                <a:spcBef>
                  <a:spcPct val="0"/>
                </a:spcBef>
                <a:buFont typeface="+mj-lt"/>
                <a:buAutoNum type="arabicPeriod"/>
              </a:pPr>
              <a:r>
                <a:rPr lang="zh-CN" altLang="en-US" sz="1100" dirty="0"/>
                <a:t>积极的工作态度</a:t>
              </a:r>
              <a:endParaRPr lang="zh-CN" altLang="en-US" sz="1100" dirty="0"/>
            </a:p>
            <a:p>
              <a:pPr marL="228600" indent="-228600">
                <a:lnSpc>
                  <a:spcPct val="150000"/>
                </a:lnSpc>
                <a:spcBef>
                  <a:spcPct val="0"/>
                </a:spcBef>
                <a:buFont typeface="+mj-lt"/>
                <a:buAutoNum type="arabicPeriod"/>
              </a:pPr>
              <a:r>
                <a:rPr lang="zh-CN" altLang="en-US" sz="1100" dirty="0"/>
                <a:t>具有不同的专业知识、技能和经验 </a:t>
              </a:r>
              <a:endParaRPr lang="zh-CN" altLang="en-US" sz="1100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>
        <p14:prism isContent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燕尾形 14"/>
          <p:cNvSpPr/>
          <p:nvPr/>
        </p:nvSpPr>
        <p:spPr>
          <a:xfrm rot="16200000">
            <a:off x="5654772" y="3083225"/>
            <a:ext cx="815912" cy="1730326"/>
          </a:xfrm>
          <a:prstGeom prst="chevron">
            <a:avLst>
              <a:gd name="adj" fmla="val 63197"/>
            </a:avLst>
          </a:prstGeom>
          <a:solidFill>
            <a:srgbClr val="C412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4" name="燕尾形 15"/>
          <p:cNvSpPr/>
          <p:nvPr/>
        </p:nvSpPr>
        <p:spPr>
          <a:xfrm rot="1812939">
            <a:off x="5219512" y="2325248"/>
            <a:ext cx="815912" cy="1730326"/>
          </a:xfrm>
          <a:prstGeom prst="chevron">
            <a:avLst>
              <a:gd name="adj" fmla="val 6319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6" name="燕尾形 16"/>
          <p:cNvSpPr/>
          <p:nvPr/>
        </p:nvSpPr>
        <p:spPr>
          <a:xfrm rot="19787061" flipH="1">
            <a:off x="6090032" y="2325248"/>
            <a:ext cx="815912" cy="1730326"/>
          </a:xfrm>
          <a:prstGeom prst="chevron">
            <a:avLst>
              <a:gd name="adj" fmla="val 63197"/>
            </a:avLst>
          </a:prstGeom>
          <a:solidFill>
            <a:srgbClr val="C8C8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151791" y="2344968"/>
            <a:ext cx="4045774" cy="53258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5000"/>
              </a:lnSpc>
            </a:pPr>
            <a:r>
              <a:rPr lang="zh-CN" altLang="en-US" sz="1200" dirty="0">
                <a:cs typeface="+mn-ea"/>
                <a:sym typeface="+mn-lt"/>
              </a:rPr>
              <a:t>点击此处输入与此小标题或者与此图形相关的内容介绍、数据统计、事件分析、总结概述等文字描述内容。</a:t>
            </a:r>
            <a:endParaRPr lang="zh-CN" altLang="en-US" sz="1200" dirty="0">
              <a:cs typeface="+mn-ea"/>
              <a:sym typeface="+mn-lt"/>
            </a:endParaRPr>
          </a:p>
        </p:txBody>
      </p:sp>
      <p:sp>
        <p:nvSpPr>
          <p:cNvPr id="20" name="文本框 18"/>
          <p:cNvSpPr txBox="1"/>
          <p:nvPr/>
        </p:nvSpPr>
        <p:spPr>
          <a:xfrm>
            <a:off x="1850703" y="1805506"/>
            <a:ext cx="3346862" cy="3715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5000"/>
              </a:lnSpc>
            </a:pPr>
            <a:r>
              <a:rPr lang="zh-CN" altLang="en-US" sz="1600" b="1" dirty="0">
                <a:cs typeface="+mn-ea"/>
                <a:sym typeface="+mn-lt"/>
              </a:rPr>
              <a:t>管理六要素</a:t>
            </a:r>
            <a:endParaRPr lang="zh-CN" altLang="en-US" sz="1600" b="1" dirty="0">
              <a:cs typeface="+mn-ea"/>
              <a:sym typeface="+mn-lt"/>
            </a:endParaRPr>
          </a:p>
        </p:txBody>
      </p:sp>
      <p:sp>
        <p:nvSpPr>
          <p:cNvPr id="22" name="文本框 19"/>
          <p:cNvSpPr txBox="1"/>
          <p:nvPr/>
        </p:nvSpPr>
        <p:spPr>
          <a:xfrm>
            <a:off x="6803936" y="2344968"/>
            <a:ext cx="4045774" cy="53258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zh-CN" altLang="en-US" sz="1200" dirty="0">
                <a:cs typeface="+mn-ea"/>
                <a:sym typeface="+mn-lt"/>
              </a:rPr>
              <a:t>点击此处输入与此小标题或者与此图形相关的内容介绍、数据统计、事件分析、总结概述等文字描述内容。</a:t>
            </a:r>
            <a:endParaRPr lang="zh-CN" altLang="en-US" sz="1200" dirty="0">
              <a:cs typeface="+mn-ea"/>
              <a:sym typeface="+mn-lt"/>
            </a:endParaRPr>
          </a:p>
        </p:txBody>
      </p:sp>
      <p:sp>
        <p:nvSpPr>
          <p:cNvPr id="24" name="文本框 20"/>
          <p:cNvSpPr txBox="1"/>
          <p:nvPr/>
        </p:nvSpPr>
        <p:spPr>
          <a:xfrm>
            <a:off x="6803936" y="1805506"/>
            <a:ext cx="3346862" cy="3715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zh-CN" altLang="en-US" sz="1600" b="1" dirty="0">
                <a:cs typeface="+mn-ea"/>
                <a:sym typeface="+mn-lt"/>
              </a:rPr>
              <a:t>团队文化的塑造</a:t>
            </a:r>
            <a:endParaRPr lang="zh-CN" altLang="en-US" sz="1600" b="1" dirty="0">
              <a:cs typeface="+mn-ea"/>
              <a:sym typeface="+mn-lt"/>
            </a:endParaRPr>
          </a:p>
        </p:txBody>
      </p:sp>
      <p:sp>
        <p:nvSpPr>
          <p:cNvPr id="26" name="文本框 21"/>
          <p:cNvSpPr txBox="1"/>
          <p:nvPr/>
        </p:nvSpPr>
        <p:spPr>
          <a:xfrm>
            <a:off x="2957396" y="4958062"/>
            <a:ext cx="6124304" cy="53258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5000"/>
              </a:lnSpc>
            </a:pPr>
            <a:r>
              <a:rPr lang="zh-CN" altLang="en-US" sz="1200" dirty="0">
                <a:cs typeface="+mn-ea"/>
                <a:sym typeface="+mn-lt"/>
              </a:rPr>
              <a:t>点击此处输入与此小标题或者与此图形相关的内容介绍、数据统计、事件分析、总结概述等文字描述内容。</a:t>
            </a:r>
            <a:endParaRPr lang="zh-CN" altLang="en-US" sz="1200" dirty="0">
              <a:cs typeface="+mn-ea"/>
              <a:sym typeface="+mn-lt"/>
            </a:endParaRPr>
          </a:p>
        </p:txBody>
      </p:sp>
      <p:sp>
        <p:nvSpPr>
          <p:cNvPr id="28" name="文本框 22"/>
          <p:cNvSpPr txBox="1"/>
          <p:nvPr/>
        </p:nvSpPr>
        <p:spPr>
          <a:xfrm>
            <a:off x="4346117" y="4418600"/>
            <a:ext cx="3346862" cy="3715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5000"/>
              </a:lnSpc>
            </a:pPr>
            <a:r>
              <a:rPr lang="zh-CN" altLang="en-US" sz="1600" b="1" dirty="0">
                <a:cs typeface="+mn-ea"/>
                <a:sym typeface="+mn-lt"/>
              </a:rPr>
              <a:t>团队性格的培养</a:t>
            </a:r>
            <a:endParaRPr lang="zh-CN" altLang="en-US" sz="1600" b="1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>
        <p14:prism isContent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18" grpId="0"/>
      <p:bldP spid="20" grpId="0"/>
      <p:bldP spid="22" grpId="0"/>
      <p:bldP spid="24" grpId="0"/>
      <p:bldP spid="26" grpId="0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11314" y="2883224"/>
            <a:ext cx="3449590" cy="1809951"/>
          </a:xfrm>
          <a:prstGeom prst="rect">
            <a:avLst/>
          </a:prstGeom>
        </p:spPr>
      </p:pic>
      <p:cxnSp>
        <p:nvCxnSpPr>
          <p:cNvPr id="2" name="直接连接符 1"/>
          <p:cNvCxnSpPr/>
          <p:nvPr/>
        </p:nvCxnSpPr>
        <p:spPr>
          <a:xfrm>
            <a:off x="7624759" y="2330331"/>
            <a:ext cx="0" cy="29025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śľíḑe"/>
          <p:cNvSpPr/>
          <p:nvPr/>
        </p:nvSpPr>
        <p:spPr>
          <a:xfrm>
            <a:off x="3" y="2084558"/>
            <a:ext cx="7624758" cy="339412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ctr"/>
          </a:blipFill>
          <a:ln w="381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 defTabSz="914400"/>
            <a:endParaRPr lang="zh-CN" altLang="en-US"/>
          </a:p>
        </p:txBody>
      </p:sp>
      <p:sp>
        <p:nvSpPr>
          <p:cNvPr id="4" name="iS1iďê"/>
          <p:cNvSpPr/>
          <p:nvPr/>
        </p:nvSpPr>
        <p:spPr>
          <a:xfrm>
            <a:off x="681019" y="2084559"/>
            <a:ext cx="6964360" cy="3394123"/>
          </a:xfrm>
          <a:prstGeom prst="rect">
            <a:avLst/>
          </a:prstGeom>
          <a:solidFill>
            <a:srgbClr val="C00000">
              <a:alpha val="79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 defTabSz="914400"/>
            <a:endParaRPr lang="zh-CN" altLang="en-US"/>
          </a:p>
        </p:txBody>
      </p:sp>
      <p:grpSp>
        <p:nvGrpSpPr>
          <p:cNvPr id="5" name="íşlíḑe"/>
          <p:cNvGrpSpPr/>
          <p:nvPr/>
        </p:nvGrpSpPr>
        <p:grpSpPr>
          <a:xfrm>
            <a:off x="7337953" y="1948293"/>
            <a:ext cx="614852" cy="614850"/>
            <a:chOff x="1433022" y="1799933"/>
            <a:chExt cx="614852" cy="614850"/>
          </a:xfrm>
        </p:grpSpPr>
        <p:sp>
          <p:nvSpPr>
            <p:cNvPr id="6" name="íśľîḍê"/>
            <p:cNvSpPr/>
            <p:nvPr/>
          </p:nvSpPr>
          <p:spPr bwMode="auto">
            <a:xfrm flipH="1">
              <a:off x="1433022" y="1799933"/>
              <a:ext cx="614852" cy="614850"/>
            </a:xfrm>
            <a:prstGeom prst="ellipse">
              <a:avLst/>
            </a:prstGeom>
            <a:solidFill>
              <a:srgbClr val="404040"/>
            </a:solidFill>
            <a:ln w="38100">
              <a:solidFill>
                <a:schemeClr val="bg2"/>
              </a:solidFill>
            </a:ln>
            <a:effectLst/>
          </p:spPr>
          <p:txBody>
            <a:bodyPr wrap="square" lIns="91440" tIns="45720" rIns="91440" bIns="45720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3200"/>
            </a:p>
          </p:txBody>
        </p:sp>
        <p:sp>
          <p:nvSpPr>
            <p:cNvPr id="7" name="îṥḻïḓè"/>
            <p:cNvSpPr/>
            <p:nvPr/>
          </p:nvSpPr>
          <p:spPr bwMode="auto">
            <a:xfrm flipH="1">
              <a:off x="1622248" y="1993534"/>
              <a:ext cx="236385" cy="227648"/>
            </a:xfrm>
            <a:custGeom>
              <a:avLst/>
              <a:gdLst>
                <a:gd name="connsiteX0" fmla="*/ 216243 w 609050"/>
                <a:gd name="connsiteY0" fmla="*/ 412730 h 586540"/>
                <a:gd name="connsiteX1" fmla="*/ 216243 w 609050"/>
                <a:gd name="connsiteY1" fmla="*/ 456594 h 586540"/>
                <a:gd name="connsiteX2" fmla="*/ 293953 w 609050"/>
                <a:gd name="connsiteY2" fmla="*/ 456594 h 586540"/>
                <a:gd name="connsiteX3" fmla="*/ 293953 w 609050"/>
                <a:gd name="connsiteY3" fmla="*/ 412730 h 586540"/>
                <a:gd name="connsiteX4" fmla="*/ 69884 w 609050"/>
                <a:gd name="connsiteY4" fmla="*/ 412730 h 586540"/>
                <a:gd name="connsiteX5" fmla="*/ 69884 w 609050"/>
                <a:gd name="connsiteY5" fmla="*/ 456594 h 586540"/>
                <a:gd name="connsiteX6" fmla="*/ 147595 w 609050"/>
                <a:gd name="connsiteY6" fmla="*/ 456594 h 586540"/>
                <a:gd name="connsiteX7" fmla="*/ 147595 w 609050"/>
                <a:gd name="connsiteY7" fmla="*/ 412730 h 586540"/>
                <a:gd name="connsiteX8" fmla="*/ 460769 w 609050"/>
                <a:gd name="connsiteY8" fmla="*/ 376268 h 586540"/>
                <a:gd name="connsiteX9" fmla="*/ 460769 w 609050"/>
                <a:gd name="connsiteY9" fmla="*/ 414786 h 586540"/>
                <a:gd name="connsiteX10" fmla="*/ 555916 w 609050"/>
                <a:gd name="connsiteY10" fmla="*/ 414786 h 586540"/>
                <a:gd name="connsiteX11" fmla="*/ 555916 w 609050"/>
                <a:gd name="connsiteY11" fmla="*/ 376268 h 586540"/>
                <a:gd name="connsiteX12" fmla="*/ 216243 w 609050"/>
                <a:gd name="connsiteY12" fmla="*/ 339670 h 586540"/>
                <a:gd name="connsiteX13" fmla="*/ 216243 w 609050"/>
                <a:gd name="connsiteY13" fmla="*/ 383533 h 586540"/>
                <a:gd name="connsiteX14" fmla="*/ 293953 w 609050"/>
                <a:gd name="connsiteY14" fmla="*/ 383533 h 586540"/>
                <a:gd name="connsiteX15" fmla="*/ 293953 w 609050"/>
                <a:gd name="connsiteY15" fmla="*/ 339670 h 586540"/>
                <a:gd name="connsiteX16" fmla="*/ 69884 w 609050"/>
                <a:gd name="connsiteY16" fmla="*/ 339670 h 586540"/>
                <a:gd name="connsiteX17" fmla="*/ 69884 w 609050"/>
                <a:gd name="connsiteY17" fmla="*/ 383533 h 586540"/>
                <a:gd name="connsiteX18" fmla="*/ 147595 w 609050"/>
                <a:gd name="connsiteY18" fmla="*/ 383533 h 586540"/>
                <a:gd name="connsiteX19" fmla="*/ 147595 w 609050"/>
                <a:gd name="connsiteY19" fmla="*/ 339670 h 586540"/>
                <a:gd name="connsiteX20" fmla="*/ 460769 w 609050"/>
                <a:gd name="connsiteY20" fmla="*/ 303071 h 586540"/>
                <a:gd name="connsiteX21" fmla="*/ 460769 w 609050"/>
                <a:gd name="connsiteY21" fmla="*/ 341726 h 586540"/>
                <a:gd name="connsiteX22" fmla="*/ 555916 w 609050"/>
                <a:gd name="connsiteY22" fmla="*/ 341726 h 586540"/>
                <a:gd name="connsiteX23" fmla="*/ 555916 w 609050"/>
                <a:gd name="connsiteY23" fmla="*/ 303071 h 586540"/>
                <a:gd name="connsiteX24" fmla="*/ 216243 w 609050"/>
                <a:gd name="connsiteY24" fmla="*/ 266609 h 586540"/>
                <a:gd name="connsiteX25" fmla="*/ 216243 w 609050"/>
                <a:gd name="connsiteY25" fmla="*/ 310473 h 586540"/>
                <a:gd name="connsiteX26" fmla="*/ 293953 w 609050"/>
                <a:gd name="connsiteY26" fmla="*/ 310473 h 586540"/>
                <a:gd name="connsiteX27" fmla="*/ 293953 w 609050"/>
                <a:gd name="connsiteY27" fmla="*/ 266609 h 586540"/>
                <a:gd name="connsiteX28" fmla="*/ 69884 w 609050"/>
                <a:gd name="connsiteY28" fmla="*/ 266609 h 586540"/>
                <a:gd name="connsiteX29" fmla="*/ 69884 w 609050"/>
                <a:gd name="connsiteY29" fmla="*/ 310473 h 586540"/>
                <a:gd name="connsiteX30" fmla="*/ 147595 w 609050"/>
                <a:gd name="connsiteY30" fmla="*/ 310473 h 586540"/>
                <a:gd name="connsiteX31" fmla="*/ 147595 w 609050"/>
                <a:gd name="connsiteY31" fmla="*/ 266609 h 586540"/>
                <a:gd name="connsiteX32" fmla="*/ 460769 w 609050"/>
                <a:gd name="connsiteY32" fmla="*/ 230010 h 586540"/>
                <a:gd name="connsiteX33" fmla="*/ 460769 w 609050"/>
                <a:gd name="connsiteY33" fmla="*/ 268528 h 586540"/>
                <a:gd name="connsiteX34" fmla="*/ 555916 w 609050"/>
                <a:gd name="connsiteY34" fmla="*/ 268528 h 586540"/>
                <a:gd name="connsiteX35" fmla="*/ 555916 w 609050"/>
                <a:gd name="connsiteY35" fmla="*/ 230010 h 586540"/>
                <a:gd name="connsiteX36" fmla="*/ 216243 w 609050"/>
                <a:gd name="connsiteY36" fmla="*/ 193549 h 586540"/>
                <a:gd name="connsiteX37" fmla="*/ 216243 w 609050"/>
                <a:gd name="connsiteY37" fmla="*/ 237412 h 586540"/>
                <a:gd name="connsiteX38" fmla="*/ 293953 w 609050"/>
                <a:gd name="connsiteY38" fmla="*/ 237412 h 586540"/>
                <a:gd name="connsiteX39" fmla="*/ 293953 w 609050"/>
                <a:gd name="connsiteY39" fmla="*/ 193549 h 586540"/>
                <a:gd name="connsiteX40" fmla="*/ 69884 w 609050"/>
                <a:gd name="connsiteY40" fmla="*/ 193549 h 586540"/>
                <a:gd name="connsiteX41" fmla="*/ 69884 w 609050"/>
                <a:gd name="connsiteY41" fmla="*/ 237412 h 586540"/>
                <a:gd name="connsiteX42" fmla="*/ 147595 w 609050"/>
                <a:gd name="connsiteY42" fmla="*/ 237412 h 586540"/>
                <a:gd name="connsiteX43" fmla="*/ 147595 w 609050"/>
                <a:gd name="connsiteY43" fmla="*/ 193549 h 586540"/>
                <a:gd name="connsiteX44" fmla="*/ 460769 w 609050"/>
                <a:gd name="connsiteY44" fmla="*/ 156950 h 586540"/>
                <a:gd name="connsiteX45" fmla="*/ 460769 w 609050"/>
                <a:gd name="connsiteY45" fmla="*/ 195468 h 586540"/>
                <a:gd name="connsiteX46" fmla="*/ 555916 w 609050"/>
                <a:gd name="connsiteY46" fmla="*/ 195468 h 586540"/>
                <a:gd name="connsiteX47" fmla="*/ 555916 w 609050"/>
                <a:gd name="connsiteY47" fmla="*/ 156950 h 586540"/>
                <a:gd name="connsiteX48" fmla="*/ 192926 w 609050"/>
                <a:gd name="connsiteY48" fmla="*/ 96251 h 586540"/>
                <a:gd name="connsiteX49" fmla="*/ 361366 w 609050"/>
                <a:gd name="connsiteY49" fmla="*/ 96251 h 586540"/>
                <a:gd name="connsiteX50" fmla="*/ 361366 w 609050"/>
                <a:gd name="connsiteY50" fmla="*/ 114880 h 586540"/>
                <a:gd name="connsiteX51" fmla="*/ 192926 w 609050"/>
                <a:gd name="connsiteY51" fmla="*/ 114880 h 586540"/>
                <a:gd name="connsiteX52" fmla="*/ 192926 w 609050"/>
                <a:gd name="connsiteY52" fmla="*/ 49819 h 586540"/>
                <a:gd name="connsiteX53" fmla="*/ 361366 w 609050"/>
                <a:gd name="connsiteY53" fmla="*/ 49819 h 586540"/>
                <a:gd name="connsiteX54" fmla="*/ 361366 w 609050"/>
                <a:gd name="connsiteY54" fmla="*/ 68307 h 586540"/>
                <a:gd name="connsiteX55" fmla="*/ 192926 w 609050"/>
                <a:gd name="connsiteY55" fmla="*/ 68307 h 586540"/>
                <a:gd name="connsiteX56" fmla="*/ 166130 w 609050"/>
                <a:gd name="connsiteY56" fmla="*/ 25222 h 586540"/>
                <a:gd name="connsiteX57" fmla="*/ 166130 w 609050"/>
                <a:gd name="connsiteY57" fmla="*/ 155716 h 586540"/>
                <a:gd name="connsiteX58" fmla="*/ 338987 w 609050"/>
                <a:gd name="connsiteY58" fmla="*/ 155716 h 586540"/>
                <a:gd name="connsiteX59" fmla="*/ 338987 w 609050"/>
                <a:gd name="connsiteY59" fmla="*/ 341040 h 586540"/>
                <a:gd name="connsiteX60" fmla="*/ 338987 w 609050"/>
                <a:gd name="connsiteY60" fmla="*/ 531710 h 586540"/>
                <a:gd name="connsiteX61" fmla="*/ 366721 w 609050"/>
                <a:gd name="connsiteY61" fmla="*/ 531710 h 586540"/>
                <a:gd name="connsiteX62" fmla="*/ 366721 w 609050"/>
                <a:gd name="connsiteY62" fmla="*/ 341040 h 586540"/>
                <a:gd name="connsiteX63" fmla="*/ 366721 w 609050"/>
                <a:gd name="connsiteY63" fmla="*/ 155305 h 586540"/>
                <a:gd name="connsiteX64" fmla="*/ 388002 w 609050"/>
                <a:gd name="connsiteY64" fmla="*/ 143517 h 586540"/>
                <a:gd name="connsiteX65" fmla="*/ 388002 w 609050"/>
                <a:gd name="connsiteY65" fmla="*/ 25222 h 586540"/>
                <a:gd name="connsiteX66" fmla="*/ 140867 w 609050"/>
                <a:gd name="connsiteY66" fmla="*/ 0 h 586540"/>
                <a:gd name="connsiteX67" fmla="*/ 413402 w 609050"/>
                <a:gd name="connsiteY67" fmla="*/ 0 h 586540"/>
                <a:gd name="connsiteX68" fmla="*/ 413402 w 609050"/>
                <a:gd name="connsiteY68" fmla="*/ 129398 h 586540"/>
                <a:gd name="connsiteX69" fmla="*/ 432486 w 609050"/>
                <a:gd name="connsiteY69" fmla="*/ 118843 h 586540"/>
                <a:gd name="connsiteX70" fmla="*/ 584199 w 609050"/>
                <a:gd name="connsiteY70" fmla="*/ 118843 h 586540"/>
                <a:gd name="connsiteX71" fmla="*/ 584199 w 609050"/>
                <a:gd name="connsiteY71" fmla="*/ 531710 h 586540"/>
                <a:gd name="connsiteX72" fmla="*/ 609050 w 609050"/>
                <a:gd name="connsiteY72" fmla="*/ 531710 h 586540"/>
                <a:gd name="connsiteX73" fmla="*/ 609050 w 609050"/>
                <a:gd name="connsiteY73" fmla="*/ 586540 h 586540"/>
                <a:gd name="connsiteX74" fmla="*/ 0 w 609050"/>
                <a:gd name="connsiteY74" fmla="*/ 586540 h 586540"/>
                <a:gd name="connsiteX75" fmla="*/ 0 w 609050"/>
                <a:gd name="connsiteY75" fmla="*/ 531710 h 586540"/>
                <a:gd name="connsiteX76" fmla="*/ 24851 w 609050"/>
                <a:gd name="connsiteY76" fmla="*/ 531710 h 586540"/>
                <a:gd name="connsiteX77" fmla="*/ 24851 w 609050"/>
                <a:gd name="connsiteY77" fmla="*/ 155716 h 586540"/>
                <a:gd name="connsiteX78" fmla="*/ 140867 w 609050"/>
                <a:gd name="connsiteY78" fmla="*/ 155716 h 58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609050" h="586540">
                  <a:moveTo>
                    <a:pt x="216243" y="412730"/>
                  </a:moveTo>
                  <a:lnTo>
                    <a:pt x="216243" y="456594"/>
                  </a:lnTo>
                  <a:lnTo>
                    <a:pt x="293953" y="456594"/>
                  </a:lnTo>
                  <a:lnTo>
                    <a:pt x="293953" y="412730"/>
                  </a:lnTo>
                  <a:close/>
                  <a:moveTo>
                    <a:pt x="69884" y="412730"/>
                  </a:moveTo>
                  <a:lnTo>
                    <a:pt x="69884" y="456594"/>
                  </a:lnTo>
                  <a:lnTo>
                    <a:pt x="147595" y="456594"/>
                  </a:lnTo>
                  <a:lnTo>
                    <a:pt x="147595" y="412730"/>
                  </a:lnTo>
                  <a:close/>
                  <a:moveTo>
                    <a:pt x="460769" y="376268"/>
                  </a:moveTo>
                  <a:lnTo>
                    <a:pt x="460769" y="414786"/>
                  </a:lnTo>
                  <a:lnTo>
                    <a:pt x="555916" y="414786"/>
                  </a:lnTo>
                  <a:lnTo>
                    <a:pt x="555916" y="376268"/>
                  </a:lnTo>
                  <a:close/>
                  <a:moveTo>
                    <a:pt x="216243" y="339670"/>
                  </a:moveTo>
                  <a:lnTo>
                    <a:pt x="216243" y="383533"/>
                  </a:lnTo>
                  <a:lnTo>
                    <a:pt x="293953" y="383533"/>
                  </a:lnTo>
                  <a:lnTo>
                    <a:pt x="293953" y="339670"/>
                  </a:lnTo>
                  <a:close/>
                  <a:moveTo>
                    <a:pt x="69884" y="339670"/>
                  </a:moveTo>
                  <a:lnTo>
                    <a:pt x="69884" y="383533"/>
                  </a:lnTo>
                  <a:lnTo>
                    <a:pt x="147595" y="383533"/>
                  </a:lnTo>
                  <a:lnTo>
                    <a:pt x="147595" y="339670"/>
                  </a:lnTo>
                  <a:close/>
                  <a:moveTo>
                    <a:pt x="460769" y="303071"/>
                  </a:moveTo>
                  <a:lnTo>
                    <a:pt x="460769" y="341726"/>
                  </a:lnTo>
                  <a:lnTo>
                    <a:pt x="555916" y="341726"/>
                  </a:lnTo>
                  <a:lnTo>
                    <a:pt x="555916" y="303071"/>
                  </a:lnTo>
                  <a:close/>
                  <a:moveTo>
                    <a:pt x="216243" y="266609"/>
                  </a:moveTo>
                  <a:lnTo>
                    <a:pt x="216243" y="310473"/>
                  </a:lnTo>
                  <a:lnTo>
                    <a:pt x="293953" y="310473"/>
                  </a:lnTo>
                  <a:lnTo>
                    <a:pt x="293953" y="266609"/>
                  </a:lnTo>
                  <a:close/>
                  <a:moveTo>
                    <a:pt x="69884" y="266609"/>
                  </a:moveTo>
                  <a:lnTo>
                    <a:pt x="69884" y="310473"/>
                  </a:lnTo>
                  <a:lnTo>
                    <a:pt x="147595" y="310473"/>
                  </a:lnTo>
                  <a:lnTo>
                    <a:pt x="147595" y="266609"/>
                  </a:lnTo>
                  <a:close/>
                  <a:moveTo>
                    <a:pt x="460769" y="230010"/>
                  </a:moveTo>
                  <a:lnTo>
                    <a:pt x="460769" y="268528"/>
                  </a:lnTo>
                  <a:lnTo>
                    <a:pt x="555916" y="268528"/>
                  </a:lnTo>
                  <a:lnTo>
                    <a:pt x="555916" y="230010"/>
                  </a:lnTo>
                  <a:close/>
                  <a:moveTo>
                    <a:pt x="216243" y="193549"/>
                  </a:moveTo>
                  <a:lnTo>
                    <a:pt x="216243" y="237412"/>
                  </a:lnTo>
                  <a:lnTo>
                    <a:pt x="293953" y="237412"/>
                  </a:lnTo>
                  <a:lnTo>
                    <a:pt x="293953" y="193549"/>
                  </a:lnTo>
                  <a:close/>
                  <a:moveTo>
                    <a:pt x="69884" y="193549"/>
                  </a:moveTo>
                  <a:lnTo>
                    <a:pt x="69884" y="237412"/>
                  </a:lnTo>
                  <a:lnTo>
                    <a:pt x="147595" y="237412"/>
                  </a:lnTo>
                  <a:lnTo>
                    <a:pt x="147595" y="193549"/>
                  </a:lnTo>
                  <a:close/>
                  <a:moveTo>
                    <a:pt x="460769" y="156950"/>
                  </a:moveTo>
                  <a:lnTo>
                    <a:pt x="460769" y="195468"/>
                  </a:lnTo>
                  <a:lnTo>
                    <a:pt x="555916" y="195468"/>
                  </a:lnTo>
                  <a:lnTo>
                    <a:pt x="555916" y="156950"/>
                  </a:lnTo>
                  <a:close/>
                  <a:moveTo>
                    <a:pt x="192926" y="96251"/>
                  </a:moveTo>
                  <a:lnTo>
                    <a:pt x="361366" y="96251"/>
                  </a:lnTo>
                  <a:lnTo>
                    <a:pt x="361366" y="114880"/>
                  </a:lnTo>
                  <a:lnTo>
                    <a:pt x="192926" y="114880"/>
                  </a:lnTo>
                  <a:close/>
                  <a:moveTo>
                    <a:pt x="192926" y="49819"/>
                  </a:moveTo>
                  <a:lnTo>
                    <a:pt x="361366" y="49819"/>
                  </a:lnTo>
                  <a:lnTo>
                    <a:pt x="361366" y="68307"/>
                  </a:lnTo>
                  <a:lnTo>
                    <a:pt x="192926" y="68307"/>
                  </a:lnTo>
                  <a:close/>
                  <a:moveTo>
                    <a:pt x="166130" y="25222"/>
                  </a:moveTo>
                  <a:lnTo>
                    <a:pt x="166130" y="155716"/>
                  </a:lnTo>
                  <a:lnTo>
                    <a:pt x="338987" y="155716"/>
                  </a:lnTo>
                  <a:lnTo>
                    <a:pt x="338987" y="341040"/>
                  </a:lnTo>
                  <a:lnTo>
                    <a:pt x="338987" y="531710"/>
                  </a:lnTo>
                  <a:lnTo>
                    <a:pt x="366721" y="531710"/>
                  </a:lnTo>
                  <a:lnTo>
                    <a:pt x="366721" y="341040"/>
                  </a:lnTo>
                  <a:lnTo>
                    <a:pt x="366721" y="155305"/>
                  </a:lnTo>
                  <a:lnTo>
                    <a:pt x="388002" y="143517"/>
                  </a:lnTo>
                  <a:lnTo>
                    <a:pt x="388002" y="25222"/>
                  </a:lnTo>
                  <a:close/>
                  <a:moveTo>
                    <a:pt x="140867" y="0"/>
                  </a:moveTo>
                  <a:lnTo>
                    <a:pt x="413402" y="0"/>
                  </a:lnTo>
                  <a:lnTo>
                    <a:pt x="413402" y="129398"/>
                  </a:lnTo>
                  <a:lnTo>
                    <a:pt x="432486" y="118843"/>
                  </a:lnTo>
                  <a:lnTo>
                    <a:pt x="584199" y="118843"/>
                  </a:lnTo>
                  <a:lnTo>
                    <a:pt x="584199" y="531710"/>
                  </a:lnTo>
                  <a:lnTo>
                    <a:pt x="609050" y="531710"/>
                  </a:lnTo>
                  <a:lnTo>
                    <a:pt x="609050" y="586540"/>
                  </a:lnTo>
                  <a:lnTo>
                    <a:pt x="0" y="586540"/>
                  </a:lnTo>
                  <a:lnTo>
                    <a:pt x="0" y="531710"/>
                  </a:lnTo>
                  <a:lnTo>
                    <a:pt x="24851" y="531710"/>
                  </a:lnTo>
                  <a:lnTo>
                    <a:pt x="24851" y="155716"/>
                  </a:lnTo>
                  <a:lnTo>
                    <a:pt x="140867" y="1557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>
              <a:normAutofit fontScale="62500" lnSpcReduction="20000"/>
            </a:bodyPr>
            <a:lstStyle/>
            <a:p>
              <a:endParaRPr lang="zh-CN" altLang="en-US"/>
            </a:p>
          </p:txBody>
        </p:sp>
      </p:grpSp>
      <p:sp>
        <p:nvSpPr>
          <p:cNvPr id="8" name="ïṡlïḍê"/>
          <p:cNvSpPr txBox="1"/>
          <p:nvPr/>
        </p:nvSpPr>
        <p:spPr>
          <a:xfrm>
            <a:off x="681019" y="1458048"/>
            <a:ext cx="6921501" cy="58192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>
              <a:buSzPct val="25000"/>
            </a:pPr>
            <a:r>
              <a:rPr lang="zh-CN" altLang="en-US" sz="2400" b="1" dirty="0"/>
              <a:t>管理六要素</a:t>
            </a:r>
            <a:endParaRPr lang="zh-CN" altLang="en-US" sz="2400" b="1" dirty="0"/>
          </a:p>
        </p:txBody>
      </p:sp>
      <p:sp>
        <p:nvSpPr>
          <p:cNvPr id="9" name="îṣļíḓé"/>
          <p:cNvSpPr txBox="1"/>
          <p:nvPr/>
        </p:nvSpPr>
        <p:spPr>
          <a:xfrm>
            <a:off x="807751" y="3399366"/>
            <a:ext cx="6921498" cy="206923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zh-CN" altLang="en-US" sz="1200" b="1" dirty="0">
                <a:solidFill>
                  <a:schemeClr val="bg1"/>
                </a:solidFill>
              </a:rPr>
              <a:t>应做到如下几点：</a:t>
            </a:r>
            <a:endParaRPr lang="zh-CN" altLang="en-US" sz="1200" b="1" dirty="0">
              <a:solidFill>
                <a:schemeClr val="bg1"/>
              </a:solidFill>
            </a:endParaRPr>
          </a:p>
          <a:p>
            <a:pPr marL="400050" indent="-400050">
              <a:lnSpc>
                <a:spcPct val="150000"/>
              </a:lnSpc>
              <a:buSzPct val="100000"/>
              <a:buFont typeface="+mj-lt"/>
              <a:buAutoNum type="romanUcPeriod"/>
            </a:pPr>
            <a:r>
              <a:rPr lang="zh-CN" altLang="en-US" sz="1200" dirty="0">
                <a:solidFill>
                  <a:schemeClr val="bg1"/>
                </a:solidFill>
              </a:rPr>
              <a:t>畅通。流程的运转过程中无管理脱节或人为因素造成的阻碍； 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marL="400050" indent="-400050">
              <a:lnSpc>
                <a:spcPct val="150000"/>
              </a:lnSpc>
              <a:buSzPct val="100000"/>
              <a:buFont typeface="+mj-lt"/>
              <a:buAutoNum type="romanUcPeriod"/>
            </a:pPr>
            <a:r>
              <a:rPr lang="zh-CN" altLang="en-US" sz="1200" dirty="0">
                <a:solidFill>
                  <a:schemeClr val="bg1"/>
                </a:solidFill>
              </a:rPr>
              <a:t>节点控制 。对流程的重要环节应设有相应的管控点 ，以监控事物流转和确保流转的时效 ；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marL="400050" indent="-400050">
              <a:lnSpc>
                <a:spcPct val="150000"/>
              </a:lnSpc>
              <a:buSzPct val="100000"/>
              <a:buFont typeface="+mj-lt"/>
              <a:buAutoNum type="romanUcPeriod"/>
            </a:pPr>
            <a:r>
              <a:rPr lang="zh-CN" altLang="en-US" sz="1200" dirty="0">
                <a:solidFill>
                  <a:schemeClr val="bg1"/>
                </a:solidFill>
              </a:rPr>
              <a:t>记录。流程的各个环节应留有记录，以便对流转过程中所遇的问题及责任进行追溯；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marL="400050" indent="-400050">
              <a:lnSpc>
                <a:spcPct val="150000"/>
              </a:lnSpc>
              <a:buSzPct val="100000"/>
              <a:buFont typeface="+mj-lt"/>
              <a:buAutoNum type="romanUcPeriod"/>
            </a:pPr>
            <a:r>
              <a:rPr lang="zh-CN" altLang="en-US" sz="1200" dirty="0">
                <a:solidFill>
                  <a:schemeClr val="bg1"/>
                </a:solidFill>
              </a:rPr>
              <a:t>透明可监控。流程各环节对外应做到透明，对内其可以做到管理监控； 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marL="400050" indent="-400050">
              <a:lnSpc>
                <a:spcPct val="150000"/>
              </a:lnSpc>
              <a:buSzPct val="100000"/>
              <a:buFont typeface="+mj-lt"/>
              <a:buAutoNum type="romanUcPeriod"/>
            </a:pPr>
            <a:r>
              <a:rPr lang="zh-CN" altLang="en-US" sz="1200" dirty="0">
                <a:solidFill>
                  <a:schemeClr val="bg1"/>
                </a:solidFill>
              </a:rPr>
              <a:t>信息可共享。参与流程中各环节的人员可以对流程所涉及到的信息进行共享。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marL="400050" indent="-400050">
              <a:lnSpc>
                <a:spcPct val="150000"/>
              </a:lnSpc>
              <a:buSzPct val="100000"/>
              <a:buFont typeface="+mj-lt"/>
              <a:buAutoNum type="romanUcPeriod"/>
            </a:pPr>
            <a:r>
              <a:rPr lang="zh-CN" altLang="en-US" sz="1200" dirty="0">
                <a:solidFill>
                  <a:schemeClr val="bg1"/>
                </a:solidFill>
              </a:rPr>
              <a:t>流程须固化和优化，并为基层的员工所了解和识记。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islîḍé"/>
          <p:cNvSpPr/>
          <p:nvPr/>
        </p:nvSpPr>
        <p:spPr bwMode="auto">
          <a:xfrm>
            <a:off x="7624762" y="4890999"/>
            <a:ext cx="3888436" cy="62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1200" b="1" dirty="0"/>
          </a:p>
        </p:txBody>
      </p:sp>
      <p:sp>
        <p:nvSpPr>
          <p:cNvPr id="11" name="íṩḻiḋé"/>
          <p:cNvSpPr txBox="1"/>
          <p:nvPr/>
        </p:nvSpPr>
        <p:spPr bwMode="auto">
          <a:xfrm>
            <a:off x="8016055" y="5074118"/>
            <a:ext cx="3888438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000" b="1" dirty="0"/>
              <a:t>2. </a:t>
            </a:r>
            <a:r>
              <a:rPr lang="zh-CN" altLang="en-US" sz="2000" b="1" dirty="0"/>
              <a:t>流程</a:t>
            </a:r>
            <a:endParaRPr lang="en-US" altLang="zh-CN" sz="2000" b="1" dirty="0"/>
          </a:p>
        </p:txBody>
      </p:sp>
      <p:grpSp>
        <p:nvGrpSpPr>
          <p:cNvPr id="14" name="íşlíḑe"/>
          <p:cNvGrpSpPr/>
          <p:nvPr/>
        </p:nvGrpSpPr>
        <p:grpSpPr>
          <a:xfrm>
            <a:off x="7349074" y="4938140"/>
            <a:ext cx="614852" cy="614850"/>
            <a:chOff x="1433022" y="1799933"/>
            <a:chExt cx="614852" cy="614850"/>
          </a:xfrm>
        </p:grpSpPr>
        <p:sp>
          <p:nvSpPr>
            <p:cNvPr id="15" name="íśľîḍê"/>
            <p:cNvSpPr/>
            <p:nvPr/>
          </p:nvSpPr>
          <p:spPr bwMode="auto">
            <a:xfrm flipH="1">
              <a:off x="1433022" y="1799933"/>
              <a:ext cx="614852" cy="614850"/>
            </a:xfrm>
            <a:prstGeom prst="ellipse">
              <a:avLst/>
            </a:prstGeom>
            <a:solidFill>
              <a:srgbClr val="404040"/>
            </a:solidFill>
            <a:ln w="38100">
              <a:solidFill>
                <a:schemeClr val="bg2"/>
              </a:solidFill>
            </a:ln>
            <a:effectLst/>
          </p:spPr>
          <p:txBody>
            <a:bodyPr wrap="square" lIns="91440" tIns="45720" rIns="91440" bIns="45720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3200"/>
            </a:p>
          </p:txBody>
        </p:sp>
        <p:sp>
          <p:nvSpPr>
            <p:cNvPr id="16" name="îṥḻïḓè"/>
            <p:cNvSpPr/>
            <p:nvPr/>
          </p:nvSpPr>
          <p:spPr bwMode="auto">
            <a:xfrm flipH="1">
              <a:off x="1622248" y="1993534"/>
              <a:ext cx="236385" cy="227648"/>
            </a:xfrm>
            <a:custGeom>
              <a:avLst/>
              <a:gdLst>
                <a:gd name="connsiteX0" fmla="*/ 216243 w 609050"/>
                <a:gd name="connsiteY0" fmla="*/ 412730 h 586540"/>
                <a:gd name="connsiteX1" fmla="*/ 216243 w 609050"/>
                <a:gd name="connsiteY1" fmla="*/ 456594 h 586540"/>
                <a:gd name="connsiteX2" fmla="*/ 293953 w 609050"/>
                <a:gd name="connsiteY2" fmla="*/ 456594 h 586540"/>
                <a:gd name="connsiteX3" fmla="*/ 293953 w 609050"/>
                <a:gd name="connsiteY3" fmla="*/ 412730 h 586540"/>
                <a:gd name="connsiteX4" fmla="*/ 69884 w 609050"/>
                <a:gd name="connsiteY4" fmla="*/ 412730 h 586540"/>
                <a:gd name="connsiteX5" fmla="*/ 69884 w 609050"/>
                <a:gd name="connsiteY5" fmla="*/ 456594 h 586540"/>
                <a:gd name="connsiteX6" fmla="*/ 147595 w 609050"/>
                <a:gd name="connsiteY6" fmla="*/ 456594 h 586540"/>
                <a:gd name="connsiteX7" fmla="*/ 147595 w 609050"/>
                <a:gd name="connsiteY7" fmla="*/ 412730 h 586540"/>
                <a:gd name="connsiteX8" fmla="*/ 460769 w 609050"/>
                <a:gd name="connsiteY8" fmla="*/ 376268 h 586540"/>
                <a:gd name="connsiteX9" fmla="*/ 460769 w 609050"/>
                <a:gd name="connsiteY9" fmla="*/ 414786 h 586540"/>
                <a:gd name="connsiteX10" fmla="*/ 555916 w 609050"/>
                <a:gd name="connsiteY10" fmla="*/ 414786 h 586540"/>
                <a:gd name="connsiteX11" fmla="*/ 555916 w 609050"/>
                <a:gd name="connsiteY11" fmla="*/ 376268 h 586540"/>
                <a:gd name="connsiteX12" fmla="*/ 216243 w 609050"/>
                <a:gd name="connsiteY12" fmla="*/ 339670 h 586540"/>
                <a:gd name="connsiteX13" fmla="*/ 216243 w 609050"/>
                <a:gd name="connsiteY13" fmla="*/ 383533 h 586540"/>
                <a:gd name="connsiteX14" fmla="*/ 293953 w 609050"/>
                <a:gd name="connsiteY14" fmla="*/ 383533 h 586540"/>
                <a:gd name="connsiteX15" fmla="*/ 293953 w 609050"/>
                <a:gd name="connsiteY15" fmla="*/ 339670 h 586540"/>
                <a:gd name="connsiteX16" fmla="*/ 69884 w 609050"/>
                <a:gd name="connsiteY16" fmla="*/ 339670 h 586540"/>
                <a:gd name="connsiteX17" fmla="*/ 69884 w 609050"/>
                <a:gd name="connsiteY17" fmla="*/ 383533 h 586540"/>
                <a:gd name="connsiteX18" fmla="*/ 147595 w 609050"/>
                <a:gd name="connsiteY18" fmla="*/ 383533 h 586540"/>
                <a:gd name="connsiteX19" fmla="*/ 147595 w 609050"/>
                <a:gd name="connsiteY19" fmla="*/ 339670 h 586540"/>
                <a:gd name="connsiteX20" fmla="*/ 460769 w 609050"/>
                <a:gd name="connsiteY20" fmla="*/ 303071 h 586540"/>
                <a:gd name="connsiteX21" fmla="*/ 460769 w 609050"/>
                <a:gd name="connsiteY21" fmla="*/ 341726 h 586540"/>
                <a:gd name="connsiteX22" fmla="*/ 555916 w 609050"/>
                <a:gd name="connsiteY22" fmla="*/ 341726 h 586540"/>
                <a:gd name="connsiteX23" fmla="*/ 555916 w 609050"/>
                <a:gd name="connsiteY23" fmla="*/ 303071 h 586540"/>
                <a:gd name="connsiteX24" fmla="*/ 216243 w 609050"/>
                <a:gd name="connsiteY24" fmla="*/ 266609 h 586540"/>
                <a:gd name="connsiteX25" fmla="*/ 216243 w 609050"/>
                <a:gd name="connsiteY25" fmla="*/ 310473 h 586540"/>
                <a:gd name="connsiteX26" fmla="*/ 293953 w 609050"/>
                <a:gd name="connsiteY26" fmla="*/ 310473 h 586540"/>
                <a:gd name="connsiteX27" fmla="*/ 293953 w 609050"/>
                <a:gd name="connsiteY27" fmla="*/ 266609 h 586540"/>
                <a:gd name="connsiteX28" fmla="*/ 69884 w 609050"/>
                <a:gd name="connsiteY28" fmla="*/ 266609 h 586540"/>
                <a:gd name="connsiteX29" fmla="*/ 69884 w 609050"/>
                <a:gd name="connsiteY29" fmla="*/ 310473 h 586540"/>
                <a:gd name="connsiteX30" fmla="*/ 147595 w 609050"/>
                <a:gd name="connsiteY30" fmla="*/ 310473 h 586540"/>
                <a:gd name="connsiteX31" fmla="*/ 147595 w 609050"/>
                <a:gd name="connsiteY31" fmla="*/ 266609 h 586540"/>
                <a:gd name="connsiteX32" fmla="*/ 460769 w 609050"/>
                <a:gd name="connsiteY32" fmla="*/ 230010 h 586540"/>
                <a:gd name="connsiteX33" fmla="*/ 460769 w 609050"/>
                <a:gd name="connsiteY33" fmla="*/ 268528 h 586540"/>
                <a:gd name="connsiteX34" fmla="*/ 555916 w 609050"/>
                <a:gd name="connsiteY34" fmla="*/ 268528 h 586540"/>
                <a:gd name="connsiteX35" fmla="*/ 555916 w 609050"/>
                <a:gd name="connsiteY35" fmla="*/ 230010 h 586540"/>
                <a:gd name="connsiteX36" fmla="*/ 216243 w 609050"/>
                <a:gd name="connsiteY36" fmla="*/ 193549 h 586540"/>
                <a:gd name="connsiteX37" fmla="*/ 216243 w 609050"/>
                <a:gd name="connsiteY37" fmla="*/ 237412 h 586540"/>
                <a:gd name="connsiteX38" fmla="*/ 293953 w 609050"/>
                <a:gd name="connsiteY38" fmla="*/ 237412 h 586540"/>
                <a:gd name="connsiteX39" fmla="*/ 293953 w 609050"/>
                <a:gd name="connsiteY39" fmla="*/ 193549 h 586540"/>
                <a:gd name="connsiteX40" fmla="*/ 69884 w 609050"/>
                <a:gd name="connsiteY40" fmla="*/ 193549 h 586540"/>
                <a:gd name="connsiteX41" fmla="*/ 69884 w 609050"/>
                <a:gd name="connsiteY41" fmla="*/ 237412 h 586540"/>
                <a:gd name="connsiteX42" fmla="*/ 147595 w 609050"/>
                <a:gd name="connsiteY42" fmla="*/ 237412 h 586540"/>
                <a:gd name="connsiteX43" fmla="*/ 147595 w 609050"/>
                <a:gd name="connsiteY43" fmla="*/ 193549 h 586540"/>
                <a:gd name="connsiteX44" fmla="*/ 460769 w 609050"/>
                <a:gd name="connsiteY44" fmla="*/ 156950 h 586540"/>
                <a:gd name="connsiteX45" fmla="*/ 460769 w 609050"/>
                <a:gd name="connsiteY45" fmla="*/ 195468 h 586540"/>
                <a:gd name="connsiteX46" fmla="*/ 555916 w 609050"/>
                <a:gd name="connsiteY46" fmla="*/ 195468 h 586540"/>
                <a:gd name="connsiteX47" fmla="*/ 555916 w 609050"/>
                <a:gd name="connsiteY47" fmla="*/ 156950 h 586540"/>
                <a:gd name="connsiteX48" fmla="*/ 192926 w 609050"/>
                <a:gd name="connsiteY48" fmla="*/ 96251 h 586540"/>
                <a:gd name="connsiteX49" fmla="*/ 361366 w 609050"/>
                <a:gd name="connsiteY49" fmla="*/ 96251 h 586540"/>
                <a:gd name="connsiteX50" fmla="*/ 361366 w 609050"/>
                <a:gd name="connsiteY50" fmla="*/ 114880 h 586540"/>
                <a:gd name="connsiteX51" fmla="*/ 192926 w 609050"/>
                <a:gd name="connsiteY51" fmla="*/ 114880 h 586540"/>
                <a:gd name="connsiteX52" fmla="*/ 192926 w 609050"/>
                <a:gd name="connsiteY52" fmla="*/ 49819 h 586540"/>
                <a:gd name="connsiteX53" fmla="*/ 361366 w 609050"/>
                <a:gd name="connsiteY53" fmla="*/ 49819 h 586540"/>
                <a:gd name="connsiteX54" fmla="*/ 361366 w 609050"/>
                <a:gd name="connsiteY54" fmla="*/ 68307 h 586540"/>
                <a:gd name="connsiteX55" fmla="*/ 192926 w 609050"/>
                <a:gd name="connsiteY55" fmla="*/ 68307 h 586540"/>
                <a:gd name="connsiteX56" fmla="*/ 166130 w 609050"/>
                <a:gd name="connsiteY56" fmla="*/ 25222 h 586540"/>
                <a:gd name="connsiteX57" fmla="*/ 166130 w 609050"/>
                <a:gd name="connsiteY57" fmla="*/ 155716 h 586540"/>
                <a:gd name="connsiteX58" fmla="*/ 338987 w 609050"/>
                <a:gd name="connsiteY58" fmla="*/ 155716 h 586540"/>
                <a:gd name="connsiteX59" fmla="*/ 338987 w 609050"/>
                <a:gd name="connsiteY59" fmla="*/ 341040 h 586540"/>
                <a:gd name="connsiteX60" fmla="*/ 338987 w 609050"/>
                <a:gd name="connsiteY60" fmla="*/ 531710 h 586540"/>
                <a:gd name="connsiteX61" fmla="*/ 366721 w 609050"/>
                <a:gd name="connsiteY61" fmla="*/ 531710 h 586540"/>
                <a:gd name="connsiteX62" fmla="*/ 366721 w 609050"/>
                <a:gd name="connsiteY62" fmla="*/ 341040 h 586540"/>
                <a:gd name="connsiteX63" fmla="*/ 366721 w 609050"/>
                <a:gd name="connsiteY63" fmla="*/ 155305 h 586540"/>
                <a:gd name="connsiteX64" fmla="*/ 388002 w 609050"/>
                <a:gd name="connsiteY64" fmla="*/ 143517 h 586540"/>
                <a:gd name="connsiteX65" fmla="*/ 388002 w 609050"/>
                <a:gd name="connsiteY65" fmla="*/ 25222 h 586540"/>
                <a:gd name="connsiteX66" fmla="*/ 140867 w 609050"/>
                <a:gd name="connsiteY66" fmla="*/ 0 h 586540"/>
                <a:gd name="connsiteX67" fmla="*/ 413402 w 609050"/>
                <a:gd name="connsiteY67" fmla="*/ 0 h 586540"/>
                <a:gd name="connsiteX68" fmla="*/ 413402 w 609050"/>
                <a:gd name="connsiteY68" fmla="*/ 129398 h 586540"/>
                <a:gd name="connsiteX69" fmla="*/ 432486 w 609050"/>
                <a:gd name="connsiteY69" fmla="*/ 118843 h 586540"/>
                <a:gd name="connsiteX70" fmla="*/ 584199 w 609050"/>
                <a:gd name="connsiteY70" fmla="*/ 118843 h 586540"/>
                <a:gd name="connsiteX71" fmla="*/ 584199 w 609050"/>
                <a:gd name="connsiteY71" fmla="*/ 531710 h 586540"/>
                <a:gd name="connsiteX72" fmla="*/ 609050 w 609050"/>
                <a:gd name="connsiteY72" fmla="*/ 531710 h 586540"/>
                <a:gd name="connsiteX73" fmla="*/ 609050 w 609050"/>
                <a:gd name="connsiteY73" fmla="*/ 586540 h 586540"/>
                <a:gd name="connsiteX74" fmla="*/ 0 w 609050"/>
                <a:gd name="connsiteY74" fmla="*/ 586540 h 586540"/>
                <a:gd name="connsiteX75" fmla="*/ 0 w 609050"/>
                <a:gd name="connsiteY75" fmla="*/ 531710 h 586540"/>
                <a:gd name="connsiteX76" fmla="*/ 24851 w 609050"/>
                <a:gd name="connsiteY76" fmla="*/ 531710 h 586540"/>
                <a:gd name="connsiteX77" fmla="*/ 24851 w 609050"/>
                <a:gd name="connsiteY77" fmla="*/ 155716 h 586540"/>
                <a:gd name="connsiteX78" fmla="*/ 140867 w 609050"/>
                <a:gd name="connsiteY78" fmla="*/ 155716 h 58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609050" h="586540">
                  <a:moveTo>
                    <a:pt x="216243" y="412730"/>
                  </a:moveTo>
                  <a:lnTo>
                    <a:pt x="216243" y="456594"/>
                  </a:lnTo>
                  <a:lnTo>
                    <a:pt x="293953" y="456594"/>
                  </a:lnTo>
                  <a:lnTo>
                    <a:pt x="293953" y="412730"/>
                  </a:lnTo>
                  <a:close/>
                  <a:moveTo>
                    <a:pt x="69884" y="412730"/>
                  </a:moveTo>
                  <a:lnTo>
                    <a:pt x="69884" y="456594"/>
                  </a:lnTo>
                  <a:lnTo>
                    <a:pt x="147595" y="456594"/>
                  </a:lnTo>
                  <a:lnTo>
                    <a:pt x="147595" y="412730"/>
                  </a:lnTo>
                  <a:close/>
                  <a:moveTo>
                    <a:pt x="460769" y="376268"/>
                  </a:moveTo>
                  <a:lnTo>
                    <a:pt x="460769" y="414786"/>
                  </a:lnTo>
                  <a:lnTo>
                    <a:pt x="555916" y="414786"/>
                  </a:lnTo>
                  <a:lnTo>
                    <a:pt x="555916" y="376268"/>
                  </a:lnTo>
                  <a:close/>
                  <a:moveTo>
                    <a:pt x="216243" y="339670"/>
                  </a:moveTo>
                  <a:lnTo>
                    <a:pt x="216243" y="383533"/>
                  </a:lnTo>
                  <a:lnTo>
                    <a:pt x="293953" y="383533"/>
                  </a:lnTo>
                  <a:lnTo>
                    <a:pt x="293953" y="339670"/>
                  </a:lnTo>
                  <a:close/>
                  <a:moveTo>
                    <a:pt x="69884" y="339670"/>
                  </a:moveTo>
                  <a:lnTo>
                    <a:pt x="69884" y="383533"/>
                  </a:lnTo>
                  <a:lnTo>
                    <a:pt x="147595" y="383533"/>
                  </a:lnTo>
                  <a:lnTo>
                    <a:pt x="147595" y="339670"/>
                  </a:lnTo>
                  <a:close/>
                  <a:moveTo>
                    <a:pt x="460769" y="303071"/>
                  </a:moveTo>
                  <a:lnTo>
                    <a:pt x="460769" y="341726"/>
                  </a:lnTo>
                  <a:lnTo>
                    <a:pt x="555916" y="341726"/>
                  </a:lnTo>
                  <a:lnTo>
                    <a:pt x="555916" y="303071"/>
                  </a:lnTo>
                  <a:close/>
                  <a:moveTo>
                    <a:pt x="216243" y="266609"/>
                  </a:moveTo>
                  <a:lnTo>
                    <a:pt x="216243" y="310473"/>
                  </a:lnTo>
                  <a:lnTo>
                    <a:pt x="293953" y="310473"/>
                  </a:lnTo>
                  <a:lnTo>
                    <a:pt x="293953" y="266609"/>
                  </a:lnTo>
                  <a:close/>
                  <a:moveTo>
                    <a:pt x="69884" y="266609"/>
                  </a:moveTo>
                  <a:lnTo>
                    <a:pt x="69884" y="310473"/>
                  </a:lnTo>
                  <a:lnTo>
                    <a:pt x="147595" y="310473"/>
                  </a:lnTo>
                  <a:lnTo>
                    <a:pt x="147595" y="266609"/>
                  </a:lnTo>
                  <a:close/>
                  <a:moveTo>
                    <a:pt x="460769" y="230010"/>
                  </a:moveTo>
                  <a:lnTo>
                    <a:pt x="460769" y="268528"/>
                  </a:lnTo>
                  <a:lnTo>
                    <a:pt x="555916" y="268528"/>
                  </a:lnTo>
                  <a:lnTo>
                    <a:pt x="555916" y="230010"/>
                  </a:lnTo>
                  <a:close/>
                  <a:moveTo>
                    <a:pt x="216243" y="193549"/>
                  </a:moveTo>
                  <a:lnTo>
                    <a:pt x="216243" y="237412"/>
                  </a:lnTo>
                  <a:lnTo>
                    <a:pt x="293953" y="237412"/>
                  </a:lnTo>
                  <a:lnTo>
                    <a:pt x="293953" y="193549"/>
                  </a:lnTo>
                  <a:close/>
                  <a:moveTo>
                    <a:pt x="69884" y="193549"/>
                  </a:moveTo>
                  <a:lnTo>
                    <a:pt x="69884" y="237412"/>
                  </a:lnTo>
                  <a:lnTo>
                    <a:pt x="147595" y="237412"/>
                  </a:lnTo>
                  <a:lnTo>
                    <a:pt x="147595" y="193549"/>
                  </a:lnTo>
                  <a:close/>
                  <a:moveTo>
                    <a:pt x="460769" y="156950"/>
                  </a:moveTo>
                  <a:lnTo>
                    <a:pt x="460769" y="195468"/>
                  </a:lnTo>
                  <a:lnTo>
                    <a:pt x="555916" y="195468"/>
                  </a:lnTo>
                  <a:lnTo>
                    <a:pt x="555916" y="156950"/>
                  </a:lnTo>
                  <a:close/>
                  <a:moveTo>
                    <a:pt x="192926" y="96251"/>
                  </a:moveTo>
                  <a:lnTo>
                    <a:pt x="361366" y="96251"/>
                  </a:lnTo>
                  <a:lnTo>
                    <a:pt x="361366" y="114880"/>
                  </a:lnTo>
                  <a:lnTo>
                    <a:pt x="192926" y="114880"/>
                  </a:lnTo>
                  <a:close/>
                  <a:moveTo>
                    <a:pt x="192926" y="49819"/>
                  </a:moveTo>
                  <a:lnTo>
                    <a:pt x="361366" y="49819"/>
                  </a:lnTo>
                  <a:lnTo>
                    <a:pt x="361366" y="68307"/>
                  </a:lnTo>
                  <a:lnTo>
                    <a:pt x="192926" y="68307"/>
                  </a:lnTo>
                  <a:close/>
                  <a:moveTo>
                    <a:pt x="166130" y="25222"/>
                  </a:moveTo>
                  <a:lnTo>
                    <a:pt x="166130" y="155716"/>
                  </a:lnTo>
                  <a:lnTo>
                    <a:pt x="338987" y="155716"/>
                  </a:lnTo>
                  <a:lnTo>
                    <a:pt x="338987" y="341040"/>
                  </a:lnTo>
                  <a:lnTo>
                    <a:pt x="338987" y="531710"/>
                  </a:lnTo>
                  <a:lnTo>
                    <a:pt x="366721" y="531710"/>
                  </a:lnTo>
                  <a:lnTo>
                    <a:pt x="366721" y="341040"/>
                  </a:lnTo>
                  <a:lnTo>
                    <a:pt x="366721" y="155305"/>
                  </a:lnTo>
                  <a:lnTo>
                    <a:pt x="388002" y="143517"/>
                  </a:lnTo>
                  <a:lnTo>
                    <a:pt x="388002" y="25222"/>
                  </a:lnTo>
                  <a:close/>
                  <a:moveTo>
                    <a:pt x="140867" y="0"/>
                  </a:moveTo>
                  <a:lnTo>
                    <a:pt x="413402" y="0"/>
                  </a:lnTo>
                  <a:lnTo>
                    <a:pt x="413402" y="129398"/>
                  </a:lnTo>
                  <a:lnTo>
                    <a:pt x="432486" y="118843"/>
                  </a:lnTo>
                  <a:lnTo>
                    <a:pt x="584199" y="118843"/>
                  </a:lnTo>
                  <a:lnTo>
                    <a:pt x="584199" y="531710"/>
                  </a:lnTo>
                  <a:lnTo>
                    <a:pt x="609050" y="531710"/>
                  </a:lnTo>
                  <a:lnTo>
                    <a:pt x="609050" y="586540"/>
                  </a:lnTo>
                  <a:lnTo>
                    <a:pt x="0" y="586540"/>
                  </a:lnTo>
                  <a:lnTo>
                    <a:pt x="0" y="531710"/>
                  </a:lnTo>
                  <a:lnTo>
                    <a:pt x="24851" y="531710"/>
                  </a:lnTo>
                  <a:lnTo>
                    <a:pt x="24851" y="155716"/>
                  </a:lnTo>
                  <a:lnTo>
                    <a:pt x="140867" y="1557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>
              <a:normAutofit fontScale="62500" lnSpcReduction="20000"/>
            </a:bodyPr>
            <a:lstStyle/>
            <a:p>
              <a:endParaRPr lang="zh-CN" altLang="en-US"/>
            </a:p>
          </p:txBody>
        </p:sp>
      </p:grpSp>
      <p:sp>
        <p:nvSpPr>
          <p:cNvPr id="17" name="îṣļíḓé"/>
          <p:cNvSpPr txBox="1"/>
          <p:nvPr/>
        </p:nvSpPr>
        <p:spPr>
          <a:xfrm>
            <a:off x="871229" y="2097538"/>
            <a:ext cx="6921498" cy="220146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zh-CN" altLang="en-US" sz="1200" b="1" dirty="0">
                <a:solidFill>
                  <a:schemeClr val="bg1"/>
                </a:solidFill>
              </a:rPr>
              <a:t>应做到如下几点：</a:t>
            </a:r>
            <a:endParaRPr lang="zh-CN" altLang="en-US" sz="1200" b="1" dirty="0">
              <a:solidFill>
                <a:schemeClr val="bg1"/>
              </a:solidFill>
            </a:endParaRPr>
          </a:p>
          <a:p>
            <a:pPr marL="400050" indent="-400050">
              <a:lnSpc>
                <a:spcPct val="150000"/>
              </a:lnSpc>
              <a:buSzPct val="100000"/>
              <a:buFont typeface="+mj-lt"/>
              <a:buAutoNum type="romanUcPeriod"/>
            </a:pPr>
            <a:r>
              <a:rPr lang="zh-CN" altLang="en-US" sz="1100" dirty="0">
                <a:solidFill>
                  <a:schemeClr val="bg1"/>
                </a:solidFill>
              </a:rPr>
              <a:t>组织内层级、部门和岗位之间的权责明确 ；</a:t>
            </a:r>
            <a:endParaRPr lang="zh-CN" altLang="en-US" sz="1100" dirty="0">
              <a:solidFill>
                <a:schemeClr val="bg1"/>
              </a:solidFill>
            </a:endParaRPr>
          </a:p>
          <a:p>
            <a:pPr marL="400050" indent="-400050">
              <a:lnSpc>
                <a:spcPct val="150000"/>
              </a:lnSpc>
              <a:buSzPct val="100000"/>
              <a:buFont typeface="+mj-lt"/>
              <a:buAutoNum type="romanUcPeriod"/>
            </a:pPr>
            <a:r>
              <a:rPr lang="zh-CN" altLang="en-US" sz="1100" dirty="0">
                <a:solidFill>
                  <a:schemeClr val="bg1"/>
                </a:solidFill>
              </a:rPr>
              <a:t>组织的设立应考虑到其内部的风险控制、牵制和监督机制 ；</a:t>
            </a:r>
            <a:endParaRPr lang="zh-CN" altLang="en-US" sz="1100" dirty="0">
              <a:solidFill>
                <a:schemeClr val="bg1"/>
              </a:solidFill>
            </a:endParaRPr>
          </a:p>
          <a:p>
            <a:pPr marL="400050" indent="-400050">
              <a:lnSpc>
                <a:spcPct val="150000"/>
              </a:lnSpc>
              <a:buSzPct val="100000"/>
              <a:buFont typeface="+mj-lt"/>
              <a:buAutoNum type="romanUcPeriod"/>
            </a:pPr>
            <a:r>
              <a:rPr lang="zh-CN" altLang="en-US" sz="1100" dirty="0">
                <a:solidFill>
                  <a:schemeClr val="bg1"/>
                </a:solidFill>
              </a:rPr>
              <a:t>组织的设立应考虑到组织工作和任务扩张的延展性；</a:t>
            </a:r>
            <a:endParaRPr lang="zh-CN" altLang="en-US" sz="1100" dirty="0">
              <a:solidFill>
                <a:schemeClr val="bg1"/>
              </a:solidFill>
            </a:endParaRPr>
          </a:p>
          <a:p>
            <a:pPr marL="400050" indent="-400050">
              <a:lnSpc>
                <a:spcPct val="150000"/>
              </a:lnSpc>
              <a:buSzPct val="100000"/>
              <a:buFont typeface="+mj-lt"/>
              <a:buAutoNum type="romanUcPeriod"/>
            </a:pPr>
            <a:r>
              <a:rPr lang="zh-CN" altLang="en-US" sz="1100" dirty="0">
                <a:solidFill>
                  <a:schemeClr val="bg1"/>
                </a:solidFill>
              </a:rPr>
              <a:t>组织的设立应该扁平及向附加值高的地方倾斜，且越简单越好。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8" name="íṩḻiḋé"/>
          <p:cNvSpPr txBox="1"/>
          <p:nvPr/>
        </p:nvSpPr>
        <p:spPr bwMode="auto">
          <a:xfrm>
            <a:off x="8024168" y="2060476"/>
            <a:ext cx="3888438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000" b="1" dirty="0"/>
              <a:t>1.  </a:t>
            </a:r>
            <a:r>
              <a:rPr lang="zh-CN" altLang="en-US" sz="2000" b="1" dirty="0"/>
              <a:t>组织</a:t>
            </a:r>
            <a:endParaRPr lang="en-US" altLang="zh-CN" sz="20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>
        <p14:prism isContent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/>
      <p:bldP spid="9" grpId="0"/>
      <p:bldP spid="10" grpId="0"/>
      <p:bldP spid="11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81900" y="2659216"/>
            <a:ext cx="3449590" cy="1543620"/>
          </a:xfrm>
          <a:prstGeom prst="rect">
            <a:avLst/>
          </a:prstGeom>
        </p:spPr>
      </p:pic>
      <p:cxnSp>
        <p:nvCxnSpPr>
          <p:cNvPr id="2" name="直接连接符 1"/>
          <p:cNvCxnSpPr/>
          <p:nvPr/>
        </p:nvCxnSpPr>
        <p:spPr>
          <a:xfrm>
            <a:off x="7624758" y="1851360"/>
            <a:ext cx="0" cy="29025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śľíḑe"/>
          <p:cNvSpPr/>
          <p:nvPr/>
        </p:nvSpPr>
        <p:spPr>
          <a:xfrm>
            <a:off x="0" y="2084273"/>
            <a:ext cx="7624758" cy="2701539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ctr"/>
          </a:blipFill>
          <a:ln w="381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 defTabSz="914400"/>
            <a:endParaRPr lang="zh-CN" altLang="en-US" dirty="0"/>
          </a:p>
        </p:txBody>
      </p:sp>
      <p:sp>
        <p:nvSpPr>
          <p:cNvPr id="4" name="iS1iďê"/>
          <p:cNvSpPr/>
          <p:nvPr/>
        </p:nvSpPr>
        <p:spPr>
          <a:xfrm>
            <a:off x="660400" y="2084273"/>
            <a:ext cx="6964360" cy="2701540"/>
          </a:xfrm>
          <a:prstGeom prst="rect">
            <a:avLst/>
          </a:prstGeom>
          <a:solidFill>
            <a:srgbClr val="C00000">
              <a:alpha val="79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 defTabSz="914400"/>
            <a:endParaRPr lang="zh-CN" altLang="en-US"/>
          </a:p>
        </p:txBody>
      </p:sp>
      <p:grpSp>
        <p:nvGrpSpPr>
          <p:cNvPr id="5" name="íşlíḑe"/>
          <p:cNvGrpSpPr/>
          <p:nvPr/>
        </p:nvGrpSpPr>
        <p:grpSpPr>
          <a:xfrm>
            <a:off x="7366457" y="1732176"/>
            <a:ext cx="614852" cy="614850"/>
            <a:chOff x="1433022" y="1799933"/>
            <a:chExt cx="614852" cy="614850"/>
          </a:xfrm>
        </p:grpSpPr>
        <p:sp>
          <p:nvSpPr>
            <p:cNvPr id="6" name="íśľîḍê"/>
            <p:cNvSpPr/>
            <p:nvPr/>
          </p:nvSpPr>
          <p:spPr bwMode="auto">
            <a:xfrm flipH="1">
              <a:off x="1433022" y="1799933"/>
              <a:ext cx="614852" cy="614850"/>
            </a:xfrm>
            <a:prstGeom prst="ellipse">
              <a:avLst/>
            </a:prstGeom>
            <a:solidFill>
              <a:srgbClr val="404040"/>
            </a:solidFill>
            <a:ln w="38100">
              <a:solidFill>
                <a:schemeClr val="bg2"/>
              </a:solidFill>
            </a:ln>
            <a:effectLst/>
          </p:spPr>
          <p:txBody>
            <a:bodyPr wrap="square" lIns="91440" tIns="45720" rIns="91440" bIns="45720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3200"/>
            </a:p>
          </p:txBody>
        </p:sp>
        <p:sp>
          <p:nvSpPr>
            <p:cNvPr id="7" name="îṥḻïḓè"/>
            <p:cNvSpPr/>
            <p:nvPr/>
          </p:nvSpPr>
          <p:spPr bwMode="auto">
            <a:xfrm flipH="1">
              <a:off x="1622248" y="1993534"/>
              <a:ext cx="236385" cy="227648"/>
            </a:xfrm>
            <a:custGeom>
              <a:avLst/>
              <a:gdLst>
                <a:gd name="connsiteX0" fmla="*/ 216243 w 609050"/>
                <a:gd name="connsiteY0" fmla="*/ 412730 h 586540"/>
                <a:gd name="connsiteX1" fmla="*/ 216243 w 609050"/>
                <a:gd name="connsiteY1" fmla="*/ 456594 h 586540"/>
                <a:gd name="connsiteX2" fmla="*/ 293953 w 609050"/>
                <a:gd name="connsiteY2" fmla="*/ 456594 h 586540"/>
                <a:gd name="connsiteX3" fmla="*/ 293953 w 609050"/>
                <a:gd name="connsiteY3" fmla="*/ 412730 h 586540"/>
                <a:gd name="connsiteX4" fmla="*/ 69884 w 609050"/>
                <a:gd name="connsiteY4" fmla="*/ 412730 h 586540"/>
                <a:gd name="connsiteX5" fmla="*/ 69884 w 609050"/>
                <a:gd name="connsiteY5" fmla="*/ 456594 h 586540"/>
                <a:gd name="connsiteX6" fmla="*/ 147595 w 609050"/>
                <a:gd name="connsiteY6" fmla="*/ 456594 h 586540"/>
                <a:gd name="connsiteX7" fmla="*/ 147595 w 609050"/>
                <a:gd name="connsiteY7" fmla="*/ 412730 h 586540"/>
                <a:gd name="connsiteX8" fmla="*/ 460769 w 609050"/>
                <a:gd name="connsiteY8" fmla="*/ 376268 h 586540"/>
                <a:gd name="connsiteX9" fmla="*/ 460769 w 609050"/>
                <a:gd name="connsiteY9" fmla="*/ 414786 h 586540"/>
                <a:gd name="connsiteX10" fmla="*/ 555916 w 609050"/>
                <a:gd name="connsiteY10" fmla="*/ 414786 h 586540"/>
                <a:gd name="connsiteX11" fmla="*/ 555916 w 609050"/>
                <a:gd name="connsiteY11" fmla="*/ 376268 h 586540"/>
                <a:gd name="connsiteX12" fmla="*/ 216243 w 609050"/>
                <a:gd name="connsiteY12" fmla="*/ 339670 h 586540"/>
                <a:gd name="connsiteX13" fmla="*/ 216243 w 609050"/>
                <a:gd name="connsiteY13" fmla="*/ 383533 h 586540"/>
                <a:gd name="connsiteX14" fmla="*/ 293953 w 609050"/>
                <a:gd name="connsiteY14" fmla="*/ 383533 h 586540"/>
                <a:gd name="connsiteX15" fmla="*/ 293953 w 609050"/>
                <a:gd name="connsiteY15" fmla="*/ 339670 h 586540"/>
                <a:gd name="connsiteX16" fmla="*/ 69884 w 609050"/>
                <a:gd name="connsiteY16" fmla="*/ 339670 h 586540"/>
                <a:gd name="connsiteX17" fmla="*/ 69884 w 609050"/>
                <a:gd name="connsiteY17" fmla="*/ 383533 h 586540"/>
                <a:gd name="connsiteX18" fmla="*/ 147595 w 609050"/>
                <a:gd name="connsiteY18" fmla="*/ 383533 h 586540"/>
                <a:gd name="connsiteX19" fmla="*/ 147595 w 609050"/>
                <a:gd name="connsiteY19" fmla="*/ 339670 h 586540"/>
                <a:gd name="connsiteX20" fmla="*/ 460769 w 609050"/>
                <a:gd name="connsiteY20" fmla="*/ 303071 h 586540"/>
                <a:gd name="connsiteX21" fmla="*/ 460769 w 609050"/>
                <a:gd name="connsiteY21" fmla="*/ 341726 h 586540"/>
                <a:gd name="connsiteX22" fmla="*/ 555916 w 609050"/>
                <a:gd name="connsiteY22" fmla="*/ 341726 h 586540"/>
                <a:gd name="connsiteX23" fmla="*/ 555916 w 609050"/>
                <a:gd name="connsiteY23" fmla="*/ 303071 h 586540"/>
                <a:gd name="connsiteX24" fmla="*/ 216243 w 609050"/>
                <a:gd name="connsiteY24" fmla="*/ 266609 h 586540"/>
                <a:gd name="connsiteX25" fmla="*/ 216243 w 609050"/>
                <a:gd name="connsiteY25" fmla="*/ 310473 h 586540"/>
                <a:gd name="connsiteX26" fmla="*/ 293953 w 609050"/>
                <a:gd name="connsiteY26" fmla="*/ 310473 h 586540"/>
                <a:gd name="connsiteX27" fmla="*/ 293953 w 609050"/>
                <a:gd name="connsiteY27" fmla="*/ 266609 h 586540"/>
                <a:gd name="connsiteX28" fmla="*/ 69884 w 609050"/>
                <a:gd name="connsiteY28" fmla="*/ 266609 h 586540"/>
                <a:gd name="connsiteX29" fmla="*/ 69884 w 609050"/>
                <a:gd name="connsiteY29" fmla="*/ 310473 h 586540"/>
                <a:gd name="connsiteX30" fmla="*/ 147595 w 609050"/>
                <a:gd name="connsiteY30" fmla="*/ 310473 h 586540"/>
                <a:gd name="connsiteX31" fmla="*/ 147595 w 609050"/>
                <a:gd name="connsiteY31" fmla="*/ 266609 h 586540"/>
                <a:gd name="connsiteX32" fmla="*/ 460769 w 609050"/>
                <a:gd name="connsiteY32" fmla="*/ 230010 h 586540"/>
                <a:gd name="connsiteX33" fmla="*/ 460769 w 609050"/>
                <a:gd name="connsiteY33" fmla="*/ 268528 h 586540"/>
                <a:gd name="connsiteX34" fmla="*/ 555916 w 609050"/>
                <a:gd name="connsiteY34" fmla="*/ 268528 h 586540"/>
                <a:gd name="connsiteX35" fmla="*/ 555916 w 609050"/>
                <a:gd name="connsiteY35" fmla="*/ 230010 h 586540"/>
                <a:gd name="connsiteX36" fmla="*/ 216243 w 609050"/>
                <a:gd name="connsiteY36" fmla="*/ 193549 h 586540"/>
                <a:gd name="connsiteX37" fmla="*/ 216243 w 609050"/>
                <a:gd name="connsiteY37" fmla="*/ 237412 h 586540"/>
                <a:gd name="connsiteX38" fmla="*/ 293953 w 609050"/>
                <a:gd name="connsiteY38" fmla="*/ 237412 h 586540"/>
                <a:gd name="connsiteX39" fmla="*/ 293953 w 609050"/>
                <a:gd name="connsiteY39" fmla="*/ 193549 h 586540"/>
                <a:gd name="connsiteX40" fmla="*/ 69884 w 609050"/>
                <a:gd name="connsiteY40" fmla="*/ 193549 h 586540"/>
                <a:gd name="connsiteX41" fmla="*/ 69884 w 609050"/>
                <a:gd name="connsiteY41" fmla="*/ 237412 h 586540"/>
                <a:gd name="connsiteX42" fmla="*/ 147595 w 609050"/>
                <a:gd name="connsiteY42" fmla="*/ 237412 h 586540"/>
                <a:gd name="connsiteX43" fmla="*/ 147595 w 609050"/>
                <a:gd name="connsiteY43" fmla="*/ 193549 h 586540"/>
                <a:gd name="connsiteX44" fmla="*/ 460769 w 609050"/>
                <a:gd name="connsiteY44" fmla="*/ 156950 h 586540"/>
                <a:gd name="connsiteX45" fmla="*/ 460769 w 609050"/>
                <a:gd name="connsiteY45" fmla="*/ 195468 h 586540"/>
                <a:gd name="connsiteX46" fmla="*/ 555916 w 609050"/>
                <a:gd name="connsiteY46" fmla="*/ 195468 h 586540"/>
                <a:gd name="connsiteX47" fmla="*/ 555916 w 609050"/>
                <a:gd name="connsiteY47" fmla="*/ 156950 h 586540"/>
                <a:gd name="connsiteX48" fmla="*/ 192926 w 609050"/>
                <a:gd name="connsiteY48" fmla="*/ 96251 h 586540"/>
                <a:gd name="connsiteX49" fmla="*/ 361366 w 609050"/>
                <a:gd name="connsiteY49" fmla="*/ 96251 h 586540"/>
                <a:gd name="connsiteX50" fmla="*/ 361366 w 609050"/>
                <a:gd name="connsiteY50" fmla="*/ 114880 h 586540"/>
                <a:gd name="connsiteX51" fmla="*/ 192926 w 609050"/>
                <a:gd name="connsiteY51" fmla="*/ 114880 h 586540"/>
                <a:gd name="connsiteX52" fmla="*/ 192926 w 609050"/>
                <a:gd name="connsiteY52" fmla="*/ 49819 h 586540"/>
                <a:gd name="connsiteX53" fmla="*/ 361366 w 609050"/>
                <a:gd name="connsiteY53" fmla="*/ 49819 h 586540"/>
                <a:gd name="connsiteX54" fmla="*/ 361366 w 609050"/>
                <a:gd name="connsiteY54" fmla="*/ 68307 h 586540"/>
                <a:gd name="connsiteX55" fmla="*/ 192926 w 609050"/>
                <a:gd name="connsiteY55" fmla="*/ 68307 h 586540"/>
                <a:gd name="connsiteX56" fmla="*/ 166130 w 609050"/>
                <a:gd name="connsiteY56" fmla="*/ 25222 h 586540"/>
                <a:gd name="connsiteX57" fmla="*/ 166130 w 609050"/>
                <a:gd name="connsiteY57" fmla="*/ 155716 h 586540"/>
                <a:gd name="connsiteX58" fmla="*/ 338987 w 609050"/>
                <a:gd name="connsiteY58" fmla="*/ 155716 h 586540"/>
                <a:gd name="connsiteX59" fmla="*/ 338987 w 609050"/>
                <a:gd name="connsiteY59" fmla="*/ 341040 h 586540"/>
                <a:gd name="connsiteX60" fmla="*/ 338987 w 609050"/>
                <a:gd name="connsiteY60" fmla="*/ 531710 h 586540"/>
                <a:gd name="connsiteX61" fmla="*/ 366721 w 609050"/>
                <a:gd name="connsiteY61" fmla="*/ 531710 h 586540"/>
                <a:gd name="connsiteX62" fmla="*/ 366721 w 609050"/>
                <a:gd name="connsiteY62" fmla="*/ 341040 h 586540"/>
                <a:gd name="connsiteX63" fmla="*/ 366721 w 609050"/>
                <a:gd name="connsiteY63" fmla="*/ 155305 h 586540"/>
                <a:gd name="connsiteX64" fmla="*/ 388002 w 609050"/>
                <a:gd name="connsiteY64" fmla="*/ 143517 h 586540"/>
                <a:gd name="connsiteX65" fmla="*/ 388002 w 609050"/>
                <a:gd name="connsiteY65" fmla="*/ 25222 h 586540"/>
                <a:gd name="connsiteX66" fmla="*/ 140867 w 609050"/>
                <a:gd name="connsiteY66" fmla="*/ 0 h 586540"/>
                <a:gd name="connsiteX67" fmla="*/ 413402 w 609050"/>
                <a:gd name="connsiteY67" fmla="*/ 0 h 586540"/>
                <a:gd name="connsiteX68" fmla="*/ 413402 w 609050"/>
                <a:gd name="connsiteY68" fmla="*/ 129398 h 586540"/>
                <a:gd name="connsiteX69" fmla="*/ 432486 w 609050"/>
                <a:gd name="connsiteY69" fmla="*/ 118843 h 586540"/>
                <a:gd name="connsiteX70" fmla="*/ 584199 w 609050"/>
                <a:gd name="connsiteY70" fmla="*/ 118843 h 586540"/>
                <a:gd name="connsiteX71" fmla="*/ 584199 w 609050"/>
                <a:gd name="connsiteY71" fmla="*/ 531710 h 586540"/>
                <a:gd name="connsiteX72" fmla="*/ 609050 w 609050"/>
                <a:gd name="connsiteY72" fmla="*/ 531710 h 586540"/>
                <a:gd name="connsiteX73" fmla="*/ 609050 w 609050"/>
                <a:gd name="connsiteY73" fmla="*/ 586540 h 586540"/>
                <a:gd name="connsiteX74" fmla="*/ 0 w 609050"/>
                <a:gd name="connsiteY74" fmla="*/ 586540 h 586540"/>
                <a:gd name="connsiteX75" fmla="*/ 0 w 609050"/>
                <a:gd name="connsiteY75" fmla="*/ 531710 h 586540"/>
                <a:gd name="connsiteX76" fmla="*/ 24851 w 609050"/>
                <a:gd name="connsiteY76" fmla="*/ 531710 h 586540"/>
                <a:gd name="connsiteX77" fmla="*/ 24851 w 609050"/>
                <a:gd name="connsiteY77" fmla="*/ 155716 h 586540"/>
                <a:gd name="connsiteX78" fmla="*/ 140867 w 609050"/>
                <a:gd name="connsiteY78" fmla="*/ 155716 h 58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609050" h="586540">
                  <a:moveTo>
                    <a:pt x="216243" y="412730"/>
                  </a:moveTo>
                  <a:lnTo>
                    <a:pt x="216243" y="456594"/>
                  </a:lnTo>
                  <a:lnTo>
                    <a:pt x="293953" y="456594"/>
                  </a:lnTo>
                  <a:lnTo>
                    <a:pt x="293953" y="412730"/>
                  </a:lnTo>
                  <a:close/>
                  <a:moveTo>
                    <a:pt x="69884" y="412730"/>
                  </a:moveTo>
                  <a:lnTo>
                    <a:pt x="69884" y="456594"/>
                  </a:lnTo>
                  <a:lnTo>
                    <a:pt x="147595" y="456594"/>
                  </a:lnTo>
                  <a:lnTo>
                    <a:pt x="147595" y="412730"/>
                  </a:lnTo>
                  <a:close/>
                  <a:moveTo>
                    <a:pt x="460769" y="376268"/>
                  </a:moveTo>
                  <a:lnTo>
                    <a:pt x="460769" y="414786"/>
                  </a:lnTo>
                  <a:lnTo>
                    <a:pt x="555916" y="414786"/>
                  </a:lnTo>
                  <a:lnTo>
                    <a:pt x="555916" y="376268"/>
                  </a:lnTo>
                  <a:close/>
                  <a:moveTo>
                    <a:pt x="216243" y="339670"/>
                  </a:moveTo>
                  <a:lnTo>
                    <a:pt x="216243" y="383533"/>
                  </a:lnTo>
                  <a:lnTo>
                    <a:pt x="293953" y="383533"/>
                  </a:lnTo>
                  <a:lnTo>
                    <a:pt x="293953" y="339670"/>
                  </a:lnTo>
                  <a:close/>
                  <a:moveTo>
                    <a:pt x="69884" y="339670"/>
                  </a:moveTo>
                  <a:lnTo>
                    <a:pt x="69884" y="383533"/>
                  </a:lnTo>
                  <a:lnTo>
                    <a:pt x="147595" y="383533"/>
                  </a:lnTo>
                  <a:lnTo>
                    <a:pt x="147595" y="339670"/>
                  </a:lnTo>
                  <a:close/>
                  <a:moveTo>
                    <a:pt x="460769" y="303071"/>
                  </a:moveTo>
                  <a:lnTo>
                    <a:pt x="460769" y="341726"/>
                  </a:lnTo>
                  <a:lnTo>
                    <a:pt x="555916" y="341726"/>
                  </a:lnTo>
                  <a:lnTo>
                    <a:pt x="555916" y="303071"/>
                  </a:lnTo>
                  <a:close/>
                  <a:moveTo>
                    <a:pt x="216243" y="266609"/>
                  </a:moveTo>
                  <a:lnTo>
                    <a:pt x="216243" y="310473"/>
                  </a:lnTo>
                  <a:lnTo>
                    <a:pt x="293953" y="310473"/>
                  </a:lnTo>
                  <a:lnTo>
                    <a:pt x="293953" y="266609"/>
                  </a:lnTo>
                  <a:close/>
                  <a:moveTo>
                    <a:pt x="69884" y="266609"/>
                  </a:moveTo>
                  <a:lnTo>
                    <a:pt x="69884" y="310473"/>
                  </a:lnTo>
                  <a:lnTo>
                    <a:pt x="147595" y="310473"/>
                  </a:lnTo>
                  <a:lnTo>
                    <a:pt x="147595" y="266609"/>
                  </a:lnTo>
                  <a:close/>
                  <a:moveTo>
                    <a:pt x="460769" y="230010"/>
                  </a:moveTo>
                  <a:lnTo>
                    <a:pt x="460769" y="268528"/>
                  </a:lnTo>
                  <a:lnTo>
                    <a:pt x="555916" y="268528"/>
                  </a:lnTo>
                  <a:lnTo>
                    <a:pt x="555916" y="230010"/>
                  </a:lnTo>
                  <a:close/>
                  <a:moveTo>
                    <a:pt x="216243" y="193549"/>
                  </a:moveTo>
                  <a:lnTo>
                    <a:pt x="216243" y="237412"/>
                  </a:lnTo>
                  <a:lnTo>
                    <a:pt x="293953" y="237412"/>
                  </a:lnTo>
                  <a:lnTo>
                    <a:pt x="293953" y="193549"/>
                  </a:lnTo>
                  <a:close/>
                  <a:moveTo>
                    <a:pt x="69884" y="193549"/>
                  </a:moveTo>
                  <a:lnTo>
                    <a:pt x="69884" y="237412"/>
                  </a:lnTo>
                  <a:lnTo>
                    <a:pt x="147595" y="237412"/>
                  </a:lnTo>
                  <a:lnTo>
                    <a:pt x="147595" y="193549"/>
                  </a:lnTo>
                  <a:close/>
                  <a:moveTo>
                    <a:pt x="460769" y="156950"/>
                  </a:moveTo>
                  <a:lnTo>
                    <a:pt x="460769" y="195468"/>
                  </a:lnTo>
                  <a:lnTo>
                    <a:pt x="555916" y="195468"/>
                  </a:lnTo>
                  <a:lnTo>
                    <a:pt x="555916" y="156950"/>
                  </a:lnTo>
                  <a:close/>
                  <a:moveTo>
                    <a:pt x="192926" y="96251"/>
                  </a:moveTo>
                  <a:lnTo>
                    <a:pt x="361366" y="96251"/>
                  </a:lnTo>
                  <a:lnTo>
                    <a:pt x="361366" y="114880"/>
                  </a:lnTo>
                  <a:lnTo>
                    <a:pt x="192926" y="114880"/>
                  </a:lnTo>
                  <a:close/>
                  <a:moveTo>
                    <a:pt x="192926" y="49819"/>
                  </a:moveTo>
                  <a:lnTo>
                    <a:pt x="361366" y="49819"/>
                  </a:lnTo>
                  <a:lnTo>
                    <a:pt x="361366" y="68307"/>
                  </a:lnTo>
                  <a:lnTo>
                    <a:pt x="192926" y="68307"/>
                  </a:lnTo>
                  <a:close/>
                  <a:moveTo>
                    <a:pt x="166130" y="25222"/>
                  </a:moveTo>
                  <a:lnTo>
                    <a:pt x="166130" y="155716"/>
                  </a:lnTo>
                  <a:lnTo>
                    <a:pt x="338987" y="155716"/>
                  </a:lnTo>
                  <a:lnTo>
                    <a:pt x="338987" y="341040"/>
                  </a:lnTo>
                  <a:lnTo>
                    <a:pt x="338987" y="531710"/>
                  </a:lnTo>
                  <a:lnTo>
                    <a:pt x="366721" y="531710"/>
                  </a:lnTo>
                  <a:lnTo>
                    <a:pt x="366721" y="341040"/>
                  </a:lnTo>
                  <a:lnTo>
                    <a:pt x="366721" y="155305"/>
                  </a:lnTo>
                  <a:lnTo>
                    <a:pt x="388002" y="143517"/>
                  </a:lnTo>
                  <a:lnTo>
                    <a:pt x="388002" y="25222"/>
                  </a:lnTo>
                  <a:close/>
                  <a:moveTo>
                    <a:pt x="140867" y="0"/>
                  </a:moveTo>
                  <a:lnTo>
                    <a:pt x="413402" y="0"/>
                  </a:lnTo>
                  <a:lnTo>
                    <a:pt x="413402" y="129398"/>
                  </a:lnTo>
                  <a:lnTo>
                    <a:pt x="432486" y="118843"/>
                  </a:lnTo>
                  <a:lnTo>
                    <a:pt x="584199" y="118843"/>
                  </a:lnTo>
                  <a:lnTo>
                    <a:pt x="584199" y="531710"/>
                  </a:lnTo>
                  <a:lnTo>
                    <a:pt x="609050" y="531710"/>
                  </a:lnTo>
                  <a:lnTo>
                    <a:pt x="609050" y="586540"/>
                  </a:lnTo>
                  <a:lnTo>
                    <a:pt x="0" y="586540"/>
                  </a:lnTo>
                  <a:lnTo>
                    <a:pt x="0" y="531710"/>
                  </a:lnTo>
                  <a:lnTo>
                    <a:pt x="24851" y="531710"/>
                  </a:lnTo>
                  <a:lnTo>
                    <a:pt x="24851" y="155716"/>
                  </a:lnTo>
                  <a:lnTo>
                    <a:pt x="140867" y="1557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>
              <a:normAutofit fontScale="62500" lnSpcReduction="20000"/>
            </a:bodyPr>
            <a:lstStyle/>
            <a:p>
              <a:endParaRPr lang="zh-CN" altLang="en-US"/>
            </a:p>
          </p:txBody>
        </p:sp>
      </p:grpSp>
      <p:sp>
        <p:nvSpPr>
          <p:cNvPr id="8" name="ïṡlïḍê"/>
          <p:cNvSpPr txBox="1"/>
          <p:nvPr/>
        </p:nvSpPr>
        <p:spPr>
          <a:xfrm>
            <a:off x="660399" y="1269434"/>
            <a:ext cx="6921501" cy="58192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>
              <a:buSzPct val="25000"/>
            </a:pPr>
            <a:r>
              <a:rPr lang="zh-CN" altLang="en-US" sz="2400" b="1" dirty="0"/>
              <a:t>管理六要素</a:t>
            </a:r>
            <a:endParaRPr lang="zh-CN" altLang="en-US" sz="2400" b="1" dirty="0"/>
          </a:p>
        </p:txBody>
      </p:sp>
      <p:sp>
        <p:nvSpPr>
          <p:cNvPr id="9" name="îṣļíḓé"/>
          <p:cNvSpPr txBox="1"/>
          <p:nvPr/>
        </p:nvSpPr>
        <p:spPr>
          <a:xfrm>
            <a:off x="741905" y="2099771"/>
            <a:ext cx="6921498" cy="164686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zh-CN" altLang="en-US" sz="1400" b="1" dirty="0">
                <a:solidFill>
                  <a:schemeClr val="bg1"/>
                </a:solidFill>
              </a:rPr>
              <a:t>应做到如下几点：</a:t>
            </a:r>
            <a:endParaRPr lang="zh-CN" altLang="en-US" sz="1200" b="1" dirty="0">
              <a:solidFill>
                <a:schemeClr val="bg1"/>
              </a:solidFill>
            </a:endParaRPr>
          </a:p>
          <a:p>
            <a:pPr marL="400050" indent="-400050">
              <a:lnSpc>
                <a:spcPct val="150000"/>
              </a:lnSpc>
              <a:buSzPct val="100000"/>
              <a:buFont typeface="+mj-lt"/>
              <a:buAutoNum type="romanUcPeriod"/>
            </a:pPr>
            <a:r>
              <a:rPr lang="zh-CN" altLang="en-US" sz="1200" dirty="0">
                <a:solidFill>
                  <a:schemeClr val="bg1"/>
                </a:solidFill>
              </a:rPr>
              <a:t>用人是一门“艺术”，要有“想象力”；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marL="400050" indent="-400050">
              <a:lnSpc>
                <a:spcPct val="150000"/>
              </a:lnSpc>
              <a:buSzPct val="100000"/>
              <a:buFont typeface="+mj-lt"/>
              <a:buAutoNum type="romanUcPeriod"/>
            </a:pPr>
            <a:r>
              <a:rPr lang="zh-CN" altLang="en-US" sz="1200" dirty="0">
                <a:solidFill>
                  <a:schemeClr val="bg1"/>
                </a:solidFill>
              </a:rPr>
              <a:t>合适的人引到合适的岗位；因岗设人，不可因人设岗；处理好因势用人和因人用人的关系；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marL="400050" indent="-400050">
              <a:lnSpc>
                <a:spcPct val="150000"/>
              </a:lnSpc>
              <a:buSzPct val="100000"/>
              <a:buFont typeface="+mj-lt"/>
              <a:buAutoNum type="romanUcPeriod"/>
            </a:pPr>
            <a:r>
              <a:rPr lang="zh-CN" altLang="en-US" sz="1200" dirty="0">
                <a:solidFill>
                  <a:schemeClr val="bg1"/>
                </a:solidFill>
              </a:rPr>
              <a:t>对人的管理当中应懂得运用“压力管理”。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islîḍé"/>
          <p:cNvSpPr/>
          <p:nvPr/>
        </p:nvSpPr>
        <p:spPr bwMode="auto">
          <a:xfrm>
            <a:off x="7624761" y="4412028"/>
            <a:ext cx="3888436" cy="62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1200" b="1" dirty="0"/>
          </a:p>
        </p:txBody>
      </p:sp>
      <p:sp>
        <p:nvSpPr>
          <p:cNvPr id="11" name="íṩḻiḋé"/>
          <p:cNvSpPr txBox="1"/>
          <p:nvPr/>
        </p:nvSpPr>
        <p:spPr bwMode="auto">
          <a:xfrm>
            <a:off x="8093242" y="1818698"/>
            <a:ext cx="3888438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000" b="1" dirty="0"/>
              <a:t>3. </a:t>
            </a:r>
            <a:r>
              <a:rPr lang="zh-CN" altLang="en-US" sz="2000" b="1" dirty="0"/>
              <a:t>人</a:t>
            </a:r>
            <a:endParaRPr lang="en-US" altLang="zh-CN" sz="2000" b="1" dirty="0"/>
          </a:p>
        </p:txBody>
      </p:sp>
      <p:grpSp>
        <p:nvGrpSpPr>
          <p:cNvPr id="16" name="íşlíḑe"/>
          <p:cNvGrpSpPr/>
          <p:nvPr/>
        </p:nvGrpSpPr>
        <p:grpSpPr>
          <a:xfrm>
            <a:off x="7366457" y="4422173"/>
            <a:ext cx="614852" cy="614850"/>
            <a:chOff x="1433022" y="1799933"/>
            <a:chExt cx="614852" cy="614850"/>
          </a:xfrm>
        </p:grpSpPr>
        <p:sp>
          <p:nvSpPr>
            <p:cNvPr id="17" name="íśľîḍê"/>
            <p:cNvSpPr/>
            <p:nvPr/>
          </p:nvSpPr>
          <p:spPr bwMode="auto">
            <a:xfrm flipH="1">
              <a:off x="1433022" y="1799933"/>
              <a:ext cx="614852" cy="614850"/>
            </a:xfrm>
            <a:prstGeom prst="ellipse">
              <a:avLst/>
            </a:prstGeom>
            <a:solidFill>
              <a:srgbClr val="404040"/>
            </a:solidFill>
            <a:ln w="38100">
              <a:solidFill>
                <a:schemeClr val="bg2"/>
              </a:solidFill>
            </a:ln>
            <a:effectLst/>
          </p:spPr>
          <p:txBody>
            <a:bodyPr wrap="square" lIns="91440" tIns="45720" rIns="91440" bIns="45720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3200"/>
            </a:p>
          </p:txBody>
        </p:sp>
        <p:sp>
          <p:nvSpPr>
            <p:cNvPr id="18" name="îṥḻïḓè"/>
            <p:cNvSpPr/>
            <p:nvPr/>
          </p:nvSpPr>
          <p:spPr bwMode="auto">
            <a:xfrm flipH="1">
              <a:off x="1622248" y="1993534"/>
              <a:ext cx="236385" cy="227648"/>
            </a:xfrm>
            <a:custGeom>
              <a:avLst/>
              <a:gdLst>
                <a:gd name="connsiteX0" fmla="*/ 216243 w 609050"/>
                <a:gd name="connsiteY0" fmla="*/ 412730 h 586540"/>
                <a:gd name="connsiteX1" fmla="*/ 216243 w 609050"/>
                <a:gd name="connsiteY1" fmla="*/ 456594 h 586540"/>
                <a:gd name="connsiteX2" fmla="*/ 293953 w 609050"/>
                <a:gd name="connsiteY2" fmla="*/ 456594 h 586540"/>
                <a:gd name="connsiteX3" fmla="*/ 293953 w 609050"/>
                <a:gd name="connsiteY3" fmla="*/ 412730 h 586540"/>
                <a:gd name="connsiteX4" fmla="*/ 69884 w 609050"/>
                <a:gd name="connsiteY4" fmla="*/ 412730 h 586540"/>
                <a:gd name="connsiteX5" fmla="*/ 69884 w 609050"/>
                <a:gd name="connsiteY5" fmla="*/ 456594 h 586540"/>
                <a:gd name="connsiteX6" fmla="*/ 147595 w 609050"/>
                <a:gd name="connsiteY6" fmla="*/ 456594 h 586540"/>
                <a:gd name="connsiteX7" fmla="*/ 147595 w 609050"/>
                <a:gd name="connsiteY7" fmla="*/ 412730 h 586540"/>
                <a:gd name="connsiteX8" fmla="*/ 460769 w 609050"/>
                <a:gd name="connsiteY8" fmla="*/ 376268 h 586540"/>
                <a:gd name="connsiteX9" fmla="*/ 460769 w 609050"/>
                <a:gd name="connsiteY9" fmla="*/ 414786 h 586540"/>
                <a:gd name="connsiteX10" fmla="*/ 555916 w 609050"/>
                <a:gd name="connsiteY10" fmla="*/ 414786 h 586540"/>
                <a:gd name="connsiteX11" fmla="*/ 555916 w 609050"/>
                <a:gd name="connsiteY11" fmla="*/ 376268 h 586540"/>
                <a:gd name="connsiteX12" fmla="*/ 216243 w 609050"/>
                <a:gd name="connsiteY12" fmla="*/ 339670 h 586540"/>
                <a:gd name="connsiteX13" fmla="*/ 216243 w 609050"/>
                <a:gd name="connsiteY13" fmla="*/ 383533 h 586540"/>
                <a:gd name="connsiteX14" fmla="*/ 293953 w 609050"/>
                <a:gd name="connsiteY14" fmla="*/ 383533 h 586540"/>
                <a:gd name="connsiteX15" fmla="*/ 293953 w 609050"/>
                <a:gd name="connsiteY15" fmla="*/ 339670 h 586540"/>
                <a:gd name="connsiteX16" fmla="*/ 69884 w 609050"/>
                <a:gd name="connsiteY16" fmla="*/ 339670 h 586540"/>
                <a:gd name="connsiteX17" fmla="*/ 69884 w 609050"/>
                <a:gd name="connsiteY17" fmla="*/ 383533 h 586540"/>
                <a:gd name="connsiteX18" fmla="*/ 147595 w 609050"/>
                <a:gd name="connsiteY18" fmla="*/ 383533 h 586540"/>
                <a:gd name="connsiteX19" fmla="*/ 147595 w 609050"/>
                <a:gd name="connsiteY19" fmla="*/ 339670 h 586540"/>
                <a:gd name="connsiteX20" fmla="*/ 460769 w 609050"/>
                <a:gd name="connsiteY20" fmla="*/ 303071 h 586540"/>
                <a:gd name="connsiteX21" fmla="*/ 460769 w 609050"/>
                <a:gd name="connsiteY21" fmla="*/ 341726 h 586540"/>
                <a:gd name="connsiteX22" fmla="*/ 555916 w 609050"/>
                <a:gd name="connsiteY22" fmla="*/ 341726 h 586540"/>
                <a:gd name="connsiteX23" fmla="*/ 555916 w 609050"/>
                <a:gd name="connsiteY23" fmla="*/ 303071 h 586540"/>
                <a:gd name="connsiteX24" fmla="*/ 216243 w 609050"/>
                <a:gd name="connsiteY24" fmla="*/ 266609 h 586540"/>
                <a:gd name="connsiteX25" fmla="*/ 216243 w 609050"/>
                <a:gd name="connsiteY25" fmla="*/ 310473 h 586540"/>
                <a:gd name="connsiteX26" fmla="*/ 293953 w 609050"/>
                <a:gd name="connsiteY26" fmla="*/ 310473 h 586540"/>
                <a:gd name="connsiteX27" fmla="*/ 293953 w 609050"/>
                <a:gd name="connsiteY27" fmla="*/ 266609 h 586540"/>
                <a:gd name="connsiteX28" fmla="*/ 69884 w 609050"/>
                <a:gd name="connsiteY28" fmla="*/ 266609 h 586540"/>
                <a:gd name="connsiteX29" fmla="*/ 69884 w 609050"/>
                <a:gd name="connsiteY29" fmla="*/ 310473 h 586540"/>
                <a:gd name="connsiteX30" fmla="*/ 147595 w 609050"/>
                <a:gd name="connsiteY30" fmla="*/ 310473 h 586540"/>
                <a:gd name="connsiteX31" fmla="*/ 147595 w 609050"/>
                <a:gd name="connsiteY31" fmla="*/ 266609 h 586540"/>
                <a:gd name="connsiteX32" fmla="*/ 460769 w 609050"/>
                <a:gd name="connsiteY32" fmla="*/ 230010 h 586540"/>
                <a:gd name="connsiteX33" fmla="*/ 460769 w 609050"/>
                <a:gd name="connsiteY33" fmla="*/ 268528 h 586540"/>
                <a:gd name="connsiteX34" fmla="*/ 555916 w 609050"/>
                <a:gd name="connsiteY34" fmla="*/ 268528 h 586540"/>
                <a:gd name="connsiteX35" fmla="*/ 555916 w 609050"/>
                <a:gd name="connsiteY35" fmla="*/ 230010 h 586540"/>
                <a:gd name="connsiteX36" fmla="*/ 216243 w 609050"/>
                <a:gd name="connsiteY36" fmla="*/ 193549 h 586540"/>
                <a:gd name="connsiteX37" fmla="*/ 216243 w 609050"/>
                <a:gd name="connsiteY37" fmla="*/ 237412 h 586540"/>
                <a:gd name="connsiteX38" fmla="*/ 293953 w 609050"/>
                <a:gd name="connsiteY38" fmla="*/ 237412 h 586540"/>
                <a:gd name="connsiteX39" fmla="*/ 293953 w 609050"/>
                <a:gd name="connsiteY39" fmla="*/ 193549 h 586540"/>
                <a:gd name="connsiteX40" fmla="*/ 69884 w 609050"/>
                <a:gd name="connsiteY40" fmla="*/ 193549 h 586540"/>
                <a:gd name="connsiteX41" fmla="*/ 69884 w 609050"/>
                <a:gd name="connsiteY41" fmla="*/ 237412 h 586540"/>
                <a:gd name="connsiteX42" fmla="*/ 147595 w 609050"/>
                <a:gd name="connsiteY42" fmla="*/ 237412 h 586540"/>
                <a:gd name="connsiteX43" fmla="*/ 147595 w 609050"/>
                <a:gd name="connsiteY43" fmla="*/ 193549 h 586540"/>
                <a:gd name="connsiteX44" fmla="*/ 460769 w 609050"/>
                <a:gd name="connsiteY44" fmla="*/ 156950 h 586540"/>
                <a:gd name="connsiteX45" fmla="*/ 460769 w 609050"/>
                <a:gd name="connsiteY45" fmla="*/ 195468 h 586540"/>
                <a:gd name="connsiteX46" fmla="*/ 555916 w 609050"/>
                <a:gd name="connsiteY46" fmla="*/ 195468 h 586540"/>
                <a:gd name="connsiteX47" fmla="*/ 555916 w 609050"/>
                <a:gd name="connsiteY47" fmla="*/ 156950 h 586540"/>
                <a:gd name="connsiteX48" fmla="*/ 192926 w 609050"/>
                <a:gd name="connsiteY48" fmla="*/ 96251 h 586540"/>
                <a:gd name="connsiteX49" fmla="*/ 361366 w 609050"/>
                <a:gd name="connsiteY49" fmla="*/ 96251 h 586540"/>
                <a:gd name="connsiteX50" fmla="*/ 361366 w 609050"/>
                <a:gd name="connsiteY50" fmla="*/ 114880 h 586540"/>
                <a:gd name="connsiteX51" fmla="*/ 192926 w 609050"/>
                <a:gd name="connsiteY51" fmla="*/ 114880 h 586540"/>
                <a:gd name="connsiteX52" fmla="*/ 192926 w 609050"/>
                <a:gd name="connsiteY52" fmla="*/ 49819 h 586540"/>
                <a:gd name="connsiteX53" fmla="*/ 361366 w 609050"/>
                <a:gd name="connsiteY53" fmla="*/ 49819 h 586540"/>
                <a:gd name="connsiteX54" fmla="*/ 361366 w 609050"/>
                <a:gd name="connsiteY54" fmla="*/ 68307 h 586540"/>
                <a:gd name="connsiteX55" fmla="*/ 192926 w 609050"/>
                <a:gd name="connsiteY55" fmla="*/ 68307 h 586540"/>
                <a:gd name="connsiteX56" fmla="*/ 166130 w 609050"/>
                <a:gd name="connsiteY56" fmla="*/ 25222 h 586540"/>
                <a:gd name="connsiteX57" fmla="*/ 166130 w 609050"/>
                <a:gd name="connsiteY57" fmla="*/ 155716 h 586540"/>
                <a:gd name="connsiteX58" fmla="*/ 338987 w 609050"/>
                <a:gd name="connsiteY58" fmla="*/ 155716 h 586540"/>
                <a:gd name="connsiteX59" fmla="*/ 338987 w 609050"/>
                <a:gd name="connsiteY59" fmla="*/ 341040 h 586540"/>
                <a:gd name="connsiteX60" fmla="*/ 338987 w 609050"/>
                <a:gd name="connsiteY60" fmla="*/ 531710 h 586540"/>
                <a:gd name="connsiteX61" fmla="*/ 366721 w 609050"/>
                <a:gd name="connsiteY61" fmla="*/ 531710 h 586540"/>
                <a:gd name="connsiteX62" fmla="*/ 366721 w 609050"/>
                <a:gd name="connsiteY62" fmla="*/ 341040 h 586540"/>
                <a:gd name="connsiteX63" fmla="*/ 366721 w 609050"/>
                <a:gd name="connsiteY63" fmla="*/ 155305 h 586540"/>
                <a:gd name="connsiteX64" fmla="*/ 388002 w 609050"/>
                <a:gd name="connsiteY64" fmla="*/ 143517 h 586540"/>
                <a:gd name="connsiteX65" fmla="*/ 388002 w 609050"/>
                <a:gd name="connsiteY65" fmla="*/ 25222 h 586540"/>
                <a:gd name="connsiteX66" fmla="*/ 140867 w 609050"/>
                <a:gd name="connsiteY66" fmla="*/ 0 h 586540"/>
                <a:gd name="connsiteX67" fmla="*/ 413402 w 609050"/>
                <a:gd name="connsiteY67" fmla="*/ 0 h 586540"/>
                <a:gd name="connsiteX68" fmla="*/ 413402 w 609050"/>
                <a:gd name="connsiteY68" fmla="*/ 129398 h 586540"/>
                <a:gd name="connsiteX69" fmla="*/ 432486 w 609050"/>
                <a:gd name="connsiteY69" fmla="*/ 118843 h 586540"/>
                <a:gd name="connsiteX70" fmla="*/ 584199 w 609050"/>
                <a:gd name="connsiteY70" fmla="*/ 118843 h 586540"/>
                <a:gd name="connsiteX71" fmla="*/ 584199 w 609050"/>
                <a:gd name="connsiteY71" fmla="*/ 531710 h 586540"/>
                <a:gd name="connsiteX72" fmla="*/ 609050 w 609050"/>
                <a:gd name="connsiteY72" fmla="*/ 531710 h 586540"/>
                <a:gd name="connsiteX73" fmla="*/ 609050 w 609050"/>
                <a:gd name="connsiteY73" fmla="*/ 586540 h 586540"/>
                <a:gd name="connsiteX74" fmla="*/ 0 w 609050"/>
                <a:gd name="connsiteY74" fmla="*/ 586540 h 586540"/>
                <a:gd name="connsiteX75" fmla="*/ 0 w 609050"/>
                <a:gd name="connsiteY75" fmla="*/ 531710 h 586540"/>
                <a:gd name="connsiteX76" fmla="*/ 24851 w 609050"/>
                <a:gd name="connsiteY76" fmla="*/ 531710 h 586540"/>
                <a:gd name="connsiteX77" fmla="*/ 24851 w 609050"/>
                <a:gd name="connsiteY77" fmla="*/ 155716 h 586540"/>
                <a:gd name="connsiteX78" fmla="*/ 140867 w 609050"/>
                <a:gd name="connsiteY78" fmla="*/ 155716 h 58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609050" h="586540">
                  <a:moveTo>
                    <a:pt x="216243" y="412730"/>
                  </a:moveTo>
                  <a:lnTo>
                    <a:pt x="216243" y="456594"/>
                  </a:lnTo>
                  <a:lnTo>
                    <a:pt x="293953" y="456594"/>
                  </a:lnTo>
                  <a:lnTo>
                    <a:pt x="293953" y="412730"/>
                  </a:lnTo>
                  <a:close/>
                  <a:moveTo>
                    <a:pt x="69884" y="412730"/>
                  </a:moveTo>
                  <a:lnTo>
                    <a:pt x="69884" y="456594"/>
                  </a:lnTo>
                  <a:lnTo>
                    <a:pt x="147595" y="456594"/>
                  </a:lnTo>
                  <a:lnTo>
                    <a:pt x="147595" y="412730"/>
                  </a:lnTo>
                  <a:close/>
                  <a:moveTo>
                    <a:pt x="460769" y="376268"/>
                  </a:moveTo>
                  <a:lnTo>
                    <a:pt x="460769" y="414786"/>
                  </a:lnTo>
                  <a:lnTo>
                    <a:pt x="555916" y="414786"/>
                  </a:lnTo>
                  <a:lnTo>
                    <a:pt x="555916" y="376268"/>
                  </a:lnTo>
                  <a:close/>
                  <a:moveTo>
                    <a:pt x="216243" y="339670"/>
                  </a:moveTo>
                  <a:lnTo>
                    <a:pt x="216243" y="383533"/>
                  </a:lnTo>
                  <a:lnTo>
                    <a:pt x="293953" y="383533"/>
                  </a:lnTo>
                  <a:lnTo>
                    <a:pt x="293953" y="339670"/>
                  </a:lnTo>
                  <a:close/>
                  <a:moveTo>
                    <a:pt x="69884" y="339670"/>
                  </a:moveTo>
                  <a:lnTo>
                    <a:pt x="69884" y="383533"/>
                  </a:lnTo>
                  <a:lnTo>
                    <a:pt x="147595" y="383533"/>
                  </a:lnTo>
                  <a:lnTo>
                    <a:pt x="147595" y="339670"/>
                  </a:lnTo>
                  <a:close/>
                  <a:moveTo>
                    <a:pt x="460769" y="303071"/>
                  </a:moveTo>
                  <a:lnTo>
                    <a:pt x="460769" y="341726"/>
                  </a:lnTo>
                  <a:lnTo>
                    <a:pt x="555916" y="341726"/>
                  </a:lnTo>
                  <a:lnTo>
                    <a:pt x="555916" y="303071"/>
                  </a:lnTo>
                  <a:close/>
                  <a:moveTo>
                    <a:pt x="216243" y="266609"/>
                  </a:moveTo>
                  <a:lnTo>
                    <a:pt x="216243" y="310473"/>
                  </a:lnTo>
                  <a:lnTo>
                    <a:pt x="293953" y="310473"/>
                  </a:lnTo>
                  <a:lnTo>
                    <a:pt x="293953" y="266609"/>
                  </a:lnTo>
                  <a:close/>
                  <a:moveTo>
                    <a:pt x="69884" y="266609"/>
                  </a:moveTo>
                  <a:lnTo>
                    <a:pt x="69884" y="310473"/>
                  </a:lnTo>
                  <a:lnTo>
                    <a:pt x="147595" y="310473"/>
                  </a:lnTo>
                  <a:lnTo>
                    <a:pt x="147595" y="266609"/>
                  </a:lnTo>
                  <a:close/>
                  <a:moveTo>
                    <a:pt x="460769" y="230010"/>
                  </a:moveTo>
                  <a:lnTo>
                    <a:pt x="460769" y="268528"/>
                  </a:lnTo>
                  <a:lnTo>
                    <a:pt x="555916" y="268528"/>
                  </a:lnTo>
                  <a:lnTo>
                    <a:pt x="555916" y="230010"/>
                  </a:lnTo>
                  <a:close/>
                  <a:moveTo>
                    <a:pt x="216243" y="193549"/>
                  </a:moveTo>
                  <a:lnTo>
                    <a:pt x="216243" y="237412"/>
                  </a:lnTo>
                  <a:lnTo>
                    <a:pt x="293953" y="237412"/>
                  </a:lnTo>
                  <a:lnTo>
                    <a:pt x="293953" y="193549"/>
                  </a:lnTo>
                  <a:close/>
                  <a:moveTo>
                    <a:pt x="69884" y="193549"/>
                  </a:moveTo>
                  <a:lnTo>
                    <a:pt x="69884" y="237412"/>
                  </a:lnTo>
                  <a:lnTo>
                    <a:pt x="147595" y="237412"/>
                  </a:lnTo>
                  <a:lnTo>
                    <a:pt x="147595" y="193549"/>
                  </a:lnTo>
                  <a:close/>
                  <a:moveTo>
                    <a:pt x="460769" y="156950"/>
                  </a:moveTo>
                  <a:lnTo>
                    <a:pt x="460769" y="195468"/>
                  </a:lnTo>
                  <a:lnTo>
                    <a:pt x="555916" y="195468"/>
                  </a:lnTo>
                  <a:lnTo>
                    <a:pt x="555916" y="156950"/>
                  </a:lnTo>
                  <a:close/>
                  <a:moveTo>
                    <a:pt x="192926" y="96251"/>
                  </a:moveTo>
                  <a:lnTo>
                    <a:pt x="361366" y="96251"/>
                  </a:lnTo>
                  <a:lnTo>
                    <a:pt x="361366" y="114880"/>
                  </a:lnTo>
                  <a:lnTo>
                    <a:pt x="192926" y="114880"/>
                  </a:lnTo>
                  <a:close/>
                  <a:moveTo>
                    <a:pt x="192926" y="49819"/>
                  </a:moveTo>
                  <a:lnTo>
                    <a:pt x="361366" y="49819"/>
                  </a:lnTo>
                  <a:lnTo>
                    <a:pt x="361366" y="68307"/>
                  </a:lnTo>
                  <a:lnTo>
                    <a:pt x="192926" y="68307"/>
                  </a:lnTo>
                  <a:close/>
                  <a:moveTo>
                    <a:pt x="166130" y="25222"/>
                  </a:moveTo>
                  <a:lnTo>
                    <a:pt x="166130" y="155716"/>
                  </a:lnTo>
                  <a:lnTo>
                    <a:pt x="338987" y="155716"/>
                  </a:lnTo>
                  <a:lnTo>
                    <a:pt x="338987" y="341040"/>
                  </a:lnTo>
                  <a:lnTo>
                    <a:pt x="338987" y="531710"/>
                  </a:lnTo>
                  <a:lnTo>
                    <a:pt x="366721" y="531710"/>
                  </a:lnTo>
                  <a:lnTo>
                    <a:pt x="366721" y="341040"/>
                  </a:lnTo>
                  <a:lnTo>
                    <a:pt x="366721" y="155305"/>
                  </a:lnTo>
                  <a:lnTo>
                    <a:pt x="388002" y="143517"/>
                  </a:lnTo>
                  <a:lnTo>
                    <a:pt x="388002" y="25222"/>
                  </a:lnTo>
                  <a:close/>
                  <a:moveTo>
                    <a:pt x="140867" y="0"/>
                  </a:moveTo>
                  <a:lnTo>
                    <a:pt x="413402" y="0"/>
                  </a:lnTo>
                  <a:lnTo>
                    <a:pt x="413402" y="129398"/>
                  </a:lnTo>
                  <a:lnTo>
                    <a:pt x="432486" y="118843"/>
                  </a:lnTo>
                  <a:lnTo>
                    <a:pt x="584199" y="118843"/>
                  </a:lnTo>
                  <a:lnTo>
                    <a:pt x="584199" y="531710"/>
                  </a:lnTo>
                  <a:lnTo>
                    <a:pt x="609050" y="531710"/>
                  </a:lnTo>
                  <a:lnTo>
                    <a:pt x="609050" y="586540"/>
                  </a:lnTo>
                  <a:lnTo>
                    <a:pt x="0" y="586540"/>
                  </a:lnTo>
                  <a:lnTo>
                    <a:pt x="0" y="531710"/>
                  </a:lnTo>
                  <a:lnTo>
                    <a:pt x="24851" y="531710"/>
                  </a:lnTo>
                  <a:lnTo>
                    <a:pt x="24851" y="155716"/>
                  </a:lnTo>
                  <a:lnTo>
                    <a:pt x="140867" y="1557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>
              <a:normAutofit fontScale="62500" lnSpcReduction="20000"/>
            </a:bodyPr>
            <a:lstStyle/>
            <a:p>
              <a:endParaRPr lang="zh-CN" altLang="en-US"/>
            </a:p>
          </p:txBody>
        </p:sp>
      </p:grpSp>
      <p:sp>
        <p:nvSpPr>
          <p:cNvPr id="19" name="íṩḻiḋé"/>
          <p:cNvSpPr txBox="1"/>
          <p:nvPr/>
        </p:nvSpPr>
        <p:spPr bwMode="auto">
          <a:xfrm>
            <a:off x="8093242" y="4344007"/>
            <a:ext cx="3888438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000" b="1" dirty="0"/>
              <a:t>4. </a:t>
            </a:r>
            <a:r>
              <a:rPr lang="zh-CN" altLang="en-US" sz="2000" b="1" dirty="0"/>
              <a:t>目标</a:t>
            </a:r>
            <a:endParaRPr lang="en-US" altLang="zh-CN" sz="2000" b="1" dirty="0"/>
          </a:p>
        </p:txBody>
      </p:sp>
      <p:sp>
        <p:nvSpPr>
          <p:cNvPr id="21" name="文本框 20"/>
          <p:cNvSpPr txBox="1"/>
          <p:nvPr/>
        </p:nvSpPr>
        <p:spPr>
          <a:xfrm>
            <a:off x="7921704" y="1959004"/>
            <a:ext cx="61912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buFont typeface="Wingdings" panose="05000000000000000000" pitchFamily="2" charset="2"/>
              <a:buChar char="Ø"/>
            </a:pPr>
            <a:endParaRPr lang="zh-CN" altLang="en-US" sz="1600" dirty="0">
              <a:cs typeface="+mn-ea"/>
              <a:sym typeface="+mn-lt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1600" dirty="0">
                <a:cs typeface="+mn-ea"/>
                <a:sym typeface="+mn-lt"/>
              </a:rPr>
              <a:t>　企业的竞争实际上人才的竞争！</a:t>
            </a:r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24" name="îṣļíḓé"/>
          <p:cNvSpPr txBox="1"/>
          <p:nvPr/>
        </p:nvSpPr>
        <p:spPr>
          <a:xfrm>
            <a:off x="703259" y="3280121"/>
            <a:ext cx="6921498" cy="164686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zh-CN" altLang="en-US" sz="1400" b="1" dirty="0">
                <a:solidFill>
                  <a:schemeClr val="bg1"/>
                </a:solidFill>
              </a:rPr>
              <a:t>应做到如下几点：</a:t>
            </a:r>
            <a:endParaRPr lang="zh-CN" altLang="en-US" sz="1200" b="1" dirty="0">
              <a:solidFill>
                <a:schemeClr val="bg1"/>
              </a:solidFill>
            </a:endParaRPr>
          </a:p>
          <a:p>
            <a:pPr marL="400050" indent="-400050">
              <a:lnSpc>
                <a:spcPct val="150000"/>
              </a:lnSpc>
              <a:buSzPct val="100000"/>
              <a:buFont typeface="+mj-lt"/>
              <a:buAutoNum type="romanUcPeriod"/>
            </a:pPr>
            <a:r>
              <a:rPr lang="zh-CN" altLang="en-US" sz="1200" dirty="0">
                <a:solidFill>
                  <a:schemeClr val="bg1"/>
                </a:solidFill>
              </a:rPr>
              <a:t>用目标制订前的充分沟通。与目标的接受人进行充分沟通，并通过一定方式的造势让团队理解和接受此目标，从而促进其形成“共力”，一齐为目标的实现努力；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marL="400050" indent="-400050">
              <a:lnSpc>
                <a:spcPct val="150000"/>
              </a:lnSpc>
              <a:buSzPct val="100000"/>
              <a:buFont typeface="+mj-lt"/>
              <a:buAutoNum type="romanUcPeriod"/>
            </a:pPr>
            <a:r>
              <a:rPr lang="zh-CN" altLang="en-US" sz="1200" dirty="0">
                <a:solidFill>
                  <a:schemeClr val="bg1"/>
                </a:solidFill>
              </a:rPr>
              <a:t>近期目标应明确并尽可能量化，目标的制订应量力而为，切忌夸大，要有可实现性；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marL="400050" indent="-400050">
              <a:lnSpc>
                <a:spcPct val="150000"/>
              </a:lnSpc>
              <a:buSzPct val="100000"/>
              <a:buFont typeface="+mj-lt"/>
              <a:buAutoNum type="romanUcPeriod"/>
            </a:pPr>
            <a:r>
              <a:rPr lang="zh-CN" altLang="en-US" sz="1200" dirty="0">
                <a:solidFill>
                  <a:schemeClr val="bg1"/>
                </a:solidFill>
              </a:rPr>
              <a:t>远期目标作为团队长远奋斗的方向和规划。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114332" y="4843422"/>
            <a:ext cx="306069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buFont typeface="Wingdings" panose="05000000000000000000" pitchFamily="2" charset="2"/>
              <a:buChar char="Ø"/>
              <a:defRPr sz="1600">
                <a:cs typeface="+mn-ea"/>
              </a:defRPr>
            </a:lvl1pPr>
          </a:lstStyle>
          <a:p>
            <a:pPr>
              <a:buNone/>
            </a:pPr>
            <a:r>
              <a:rPr lang="zh-CN" altLang="en-US" dirty="0">
                <a:sym typeface="+mn-lt"/>
              </a:rPr>
              <a:t>没有目标的组织和团队是没有灵魂的组织和团队，其无异于“行尸走肉”，一个没有目标的团队是没有凝聚力和战斗力的。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>
        <p14:prism isContent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/>
      <p:bldP spid="9" grpId="0"/>
      <p:bldP spid="10" grpId="0"/>
      <p:bldP spid="11" grpId="0"/>
      <p:bldP spid="19" grpId="0"/>
      <p:bldP spid="21" grpId="0"/>
      <p:bldP spid="24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54171" y="2716825"/>
            <a:ext cx="3449590" cy="1608680"/>
          </a:xfrm>
          <a:prstGeom prst="rect">
            <a:avLst/>
          </a:prstGeom>
        </p:spPr>
      </p:pic>
      <p:cxnSp>
        <p:nvCxnSpPr>
          <p:cNvPr id="2" name="直接连接符 1"/>
          <p:cNvCxnSpPr/>
          <p:nvPr/>
        </p:nvCxnSpPr>
        <p:spPr>
          <a:xfrm>
            <a:off x="7624758" y="1851360"/>
            <a:ext cx="0" cy="29025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śľíḑe"/>
          <p:cNvSpPr/>
          <p:nvPr/>
        </p:nvSpPr>
        <p:spPr>
          <a:xfrm>
            <a:off x="0" y="2084273"/>
            <a:ext cx="7624758" cy="2701539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ctr"/>
          </a:blipFill>
          <a:ln w="381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 defTabSz="914400"/>
            <a:endParaRPr lang="zh-CN" altLang="en-US" dirty="0"/>
          </a:p>
        </p:txBody>
      </p:sp>
      <p:sp>
        <p:nvSpPr>
          <p:cNvPr id="4" name="iS1iďê"/>
          <p:cNvSpPr/>
          <p:nvPr/>
        </p:nvSpPr>
        <p:spPr>
          <a:xfrm>
            <a:off x="660400" y="2084273"/>
            <a:ext cx="6964360" cy="2701540"/>
          </a:xfrm>
          <a:prstGeom prst="rect">
            <a:avLst/>
          </a:prstGeom>
          <a:solidFill>
            <a:srgbClr val="C00000">
              <a:alpha val="79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 defTabSz="914400"/>
            <a:endParaRPr lang="zh-CN" altLang="en-US"/>
          </a:p>
        </p:txBody>
      </p:sp>
      <p:grpSp>
        <p:nvGrpSpPr>
          <p:cNvPr id="5" name="íşlíḑe"/>
          <p:cNvGrpSpPr/>
          <p:nvPr/>
        </p:nvGrpSpPr>
        <p:grpSpPr>
          <a:xfrm>
            <a:off x="7366457" y="1732176"/>
            <a:ext cx="614852" cy="614850"/>
            <a:chOff x="1433022" y="1799933"/>
            <a:chExt cx="614852" cy="614850"/>
          </a:xfrm>
        </p:grpSpPr>
        <p:sp>
          <p:nvSpPr>
            <p:cNvPr id="6" name="íśľîḍê"/>
            <p:cNvSpPr/>
            <p:nvPr/>
          </p:nvSpPr>
          <p:spPr bwMode="auto">
            <a:xfrm flipH="1">
              <a:off x="1433022" y="1799933"/>
              <a:ext cx="614852" cy="614850"/>
            </a:xfrm>
            <a:prstGeom prst="ellipse">
              <a:avLst/>
            </a:prstGeom>
            <a:solidFill>
              <a:srgbClr val="404040"/>
            </a:solidFill>
            <a:ln w="38100">
              <a:solidFill>
                <a:schemeClr val="bg2"/>
              </a:solidFill>
            </a:ln>
            <a:effectLst/>
          </p:spPr>
          <p:txBody>
            <a:bodyPr wrap="square" lIns="91440" tIns="45720" rIns="91440" bIns="45720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3200"/>
            </a:p>
          </p:txBody>
        </p:sp>
        <p:sp>
          <p:nvSpPr>
            <p:cNvPr id="7" name="îṥḻïḓè"/>
            <p:cNvSpPr/>
            <p:nvPr/>
          </p:nvSpPr>
          <p:spPr bwMode="auto">
            <a:xfrm flipH="1">
              <a:off x="1622248" y="1993534"/>
              <a:ext cx="236385" cy="227648"/>
            </a:xfrm>
            <a:custGeom>
              <a:avLst/>
              <a:gdLst>
                <a:gd name="connsiteX0" fmla="*/ 216243 w 609050"/>
                <a:gd name="connsiteY0" fmla="*/ 412730 h 586540"/>
                <a:gd name="connsiteX1" fmla="*/ 216243 w 609050"/>
                <a:gd name="connsiteY1" fmla="*/ 456594 h 586540"/>
                <a:gd name="connsiteX2" fmla="*/ 293953 w 609050"/>
                <a:gd name="connsiteY2" fmla="*/ 456594 h 586540"/>
                <a:gd name="connsiteX3" fmla="*/ 293953 w 609050"/>
                <a:gd name="connsiteY3" fmla="*/ 412730 h 586540"/>
                <a:gd name="connsiteX4" fmla="*/ 69884 w 609050"/>
                <a:gd name="connsiteY4" fmla="*/ 412730 h 586540"/>
                <a:gd name="connsiteX5" fmla="*/ 69884 w 609050"/>
                <a:gd name="connsiteY5" fmla="*/ 456594 h 586540"/>
                <a:gd name="connsiteX6" fmla="*/ 147595 w 609050"/>
                <a:gd name="connsiteY6" fmla="*/ 456594 h 586540"/>
                <a:gd name="connsiteX7" fmla="*/ 147595 w 609050"/>
                <a:gd name="connsiteY7" fmla="*/ 412730 h 586540"/>
                <a:gd name="connsiteX8" fmla="*/ 460769 w 609050"/>
                <a:gd name="connsiteY8" fmla="*/ 376268 h 586540"/>
                <a:gd name="connsiteX9" fmla="*/ 460769 w 609050"/>
                <a:gd name="connsiteY9" fmla="*/ 414786 h 586540"/>
                <a:gd name="connsiteX10" fmla="*/ 555916 w 609050"/>
                <a:gd name="connsiteY10" fmla="*/ 414786 h 586540"/>
                <a:gd name="connsiteX11" fmla="*/ 555916 w 609050"/>
                <a:gd name="connsiteY11" fmla="*/ 376268 h 586540"/>
                <a:gd name="connsiteX12" fmla="*/ 216243 w 609050"/>
                <a:gd name="connsiteY12" fmla="*/ 339670 h 586540"/>
                <a:gd name="connsiteX13" fmla="*/ 216243 w 609050"/>
                <a:gd name="connsiteY13" fmla="*/ 383533 h 586540"/>
                <a:gd name="connsiteX14" fmla="*/ 293953 w 609050"/>
                <a:gd name="connsiteY14" fmla="*/ 383533 h 586540"/>
                <a:gd name="connsiteX15" fmla="*/ 293953 w 609050"/>
                <a:gd name="connsiteY15" fmla="*/ 339670 h 586540"/>
                <a:gd name="connsiteX16" fmla="*/ 69884 w 609050"/>
                <a:gd name="connsiteY16" fmla="*/ 339670 h 586540"/>
                <a:gd name="connsiteX17" fmla="*/ 69884 w 609050"/>
                <a:gd name="connsiteY17" fmla="*/ 383533 h 586540"/>
                <a:gd name="connsiteX18" fmla="*/ 147595 w 609050"/>
                <a:gd name="connsiteY18" fmla="*/ 383533 h 586540"/>
                <a:gd name="connsiteX19" fmla="*/ 147595 w 609050"/>
                <a:gd name="connsiteY19" fmla="*/ 339670 h 586540"/>
                <a:gd name="connsiteX20" fmla="*/ 460769 w 609050"/>
                <a:gd name="connsiteY20" fmla="*/ 303071 h 586540"/>
                <a:gd name="connsiteX21" fmla="*/ 460769 w 609050"/>
                <a:gd name="connsiteY21" fmla="*/ 341726 h 586540"/>
                <a:gd name="connsiteX22" fmla="*/ 555916 w 609050"/>
                <a:gd name="connsiteY22" fmla="*/ 341726 h 586540"/>
                <a:gd name="connsiteX23" fmla="*/ 555916 w 609050"/>
                <a:gd name="connsiteY23" fmla="*/ 303071 h 586540"/>
                <a:gd name="connsiteX24" fmla="*/ 216243 w 609050"/>
                <a:gd name="connsiteY24" fmla="*/ 266609 h 586540"/>
                <a:gd name="connsiteX25" fmla="*/ 216243 w 609050"/>
                <a:gd name="connsiteY25" fmla="*/ 310473 h 586540"/>
                <a:gd name="connsiteX26" fmla="*/ 293953 w 609050"/>
                <a:gd name="connsiteY26" fmla="*/ 310473 h 586540"/>
                <a:gd name="connsiteX27" fmla="*/ 293953 w 609050"/>
                <a:gd name="connsiteY27" fmla="*/ 266609 h 586540"/>
                <a:gd name="connsiteX28" fmla="*/ 69884 w 609050"/>
                <a:gd name="connsiteY28" fmla="*/ 266609 h 586540"/>
                <a:gd name="connsiteX29" fmla="*/ 69884 w 609050"/>
                <a:gd name="connsiteY29" fmla="*/ 310473 h 586540"/>
                <a:gd name="connsiteX30" fmla="*/ 147595 w 609050"/>
                <a:gd name="connsiteY30" fmla="*/ 310473 h 586540"/>
                <a:gd name="connsiteX31" fmla="*/ 147595 w 609050"/>
                <a:gd name="connsiteY31" fmla="*/ 266609 h 586540"/>
                <a:gd name="connsiteX32" fmla="*/ 460769 w 609050"/>
                <a:gd name="connsiteY32" fmla="*/ 230010 h 586540"/>
                <a:gd name="connsiteX33" fmla="*/ 460769 w 609050"/>
                <a:gd name="connsiteY33" fmla="*/ 268528 h 586540"/>
                <a:gd name="connsiteX34" fmla="*/ 555916 w 609050"/>
                <a:gd name="connsiteY34" fmla="*/ 268528 h 586540"/>
                <a:gd name="connsiteX35" fmla="*/ 555916 w 609050"/>
                <a:gd name="connsiteY35" fmla="*/ 230010 h 586540"/>
                <a:gd name="connsiteX36" fmla="*/ 216243 w 609050"/>
                <a:gd name="connsiteY36" fmla="*/ 193549 h 586540"/>
                <a:gd name="connsiteX37" fmla="*/ 216243 w 609050"/>
                <a:gd name="connsiteY37" fmla="*/ 237412 h 586540"/>
                <a:gd name="connsiteX38" fmla="*/ 293953 w 609050"/>
                <a:gd name="connsiteY38" fmla="*/ 237412 h 586540"/>
                <a:gd name="connsiteX39" fmla="*/ 293953 w 609050"/>
                <a:gd name="connsiteY39" fmla="*/ 193549 h 586540"/>
                <a:gd name="connsiteX40" fmla="*/ 69884 w 609050"/>
                <a:gd name="connsiteY40" fmla="*/ 193549 h 586540"/>
                <a:gd name="connsiteX41" fmla="*/ 69884 w 609050"/>
                <a:gd name="connsiteY41" fmla="*/ 237412 h 586540"/>
                <a:gd name="connsiteX42" fmla="*/ 147595 w 609050"/>
                <a:gd name="connsiteY42" fmla="*/ 237412 h 586540"/>
                <a:gd name="connsiteX43" fmla="*/ 147595 w 609050"/>
                <a:gd name="connsiteY43" fmla="*/ 193549 h 586540"/>
                <a:gd name="connsiteX44" fmla="*/ 460769 w 609050"/>
                <a:gd name="connsiteY44" fmla="*/ 156950 h 586540"/>
                <a:gd name="connsiteX45" fmla="*/ 460769 w 609050"/>
                <a:gd name="connsiteY45" fmla="*/ 195468 h 586540"/>
                <a:gd name="connsiteX46" fmla="*/ 555916 w 609050"/>
                <a:gd name="connsiteY46" fmla="*/ 195468 h 586540"/>
                <a:gd name="connsiteX47" fmla="*/ 555916 w 609050"/>
                <a:gd name="connsiteY47" fmla="*/ 156950 h 586540"/>
                <a:gd name="connsiteX48" fmla="*/ 192926 w 609050"/>
                <a:gd name="connsiteY48" fmla="*/ 96251 h 586540"/>
                <a:gd name="connsiteX49" fmla="*/ 361366 w 609050"/>
                <a:gd name="connsiteY49" fmla="*/ 96251 h 586540"/>
                <a:gd name="connsiteX50" fmla="*/ 361366 w 609050"/>
                <a:gd name="connsiteY50" fmla="*/ 114880 h 586540"/>
                <a:gd name="connsiteX51" fmla="*/ 192926 w 609050"/>
                <a:gd name="connsiteY51" fmla="*/ 114880 h 586540"/>
                <a:gd name="connsiteX52" fmla="*/ 192926 w 609050"/>
                <a:gd name="connsiteY52" fmla="*/ 49819 h 586540"/>
                <a:gd name="connsiteX53" fmla="*/ 361366 w 609050"/>
                <a:gd name="connsiteY53" fmla="*/ 49819 h 586540"/>
                <a:gd name="connsiteX54" fmla="*/ 361366 w 609050"/>
                <a:gd name="connsiteY54" fmla="*/ 68307 h 586540"/>
                <a:gd name="connsiteX55" fmla="*/ 192926 w 609050"/>
                <a:gd name="connsiteY55" fmla="*/ 68307 h 586540"/>
                <a:gd name="connsiteX56" fmla="*/ 166130 w 609050"/>
                <a:gd name="connsiteY56" fmla="*/ 25222 h 586540"/>
                <a:gd name="connsiteX57" fmla="*/ 166130 w 609050"/>
                <a:gd name="connsiteY57" fmla="*/ 155716 h 586540"/>
                <a:gd name="connsiteX58" fmla="*/ 338987 w 609050"/>
                <a:gd name="connsiteY58" fmla="*/ 155716 h 586540"/>
                <a:gd name="connsiteX59" fmla="*/ 338987 w 609050"/>
                <a:gd name="connsiteY59" fmla="*/ 341040 h 586540"/>
                <a:gd name="connsiteX60" fmla="*/ 338987 w 609050"/>
                <a:gd name="connsiteY60" fmla="*/ 531710 h 586540"/>
                <a:gd name="connsiteX61" fmla="*/ 366721 w 609050"/>
                <a:gd name="connsiteY61" fmla="*/ 531710 h 586540"/>
                <a:gd name="connsiteX62" fmla="*/ 366721 w 609050"/>
                <a:gd name="connsiteY62" fmla="*/ 341040 h 586540"/>
                <a:gd name="connsiteX63" fmla="*/ 366721 w 609050"/>
                <a:gd name="connsiteY63" fmla="*/ 155305 h 586540"/>
                <a:gd name="connsiteX64" fmla="*/ 388002 w 609050"/>
                <a:gd name="connsiteY64" fmla="*/ 143517 h 586540"/>
                <a:gd name="connsiteX65" fmla="*/ 388002 w 609050"/>
                <a:gd name="connsiteY65" fmla="*/ 25222 h 586540"/>
                <a:gd name="connsiteX66" fmla="*/ 140867 w 609050"/>
                <a:gd name="connsiteY66" fmla="*/ 0 h 586540"/>
                <a:gd name="connsiteX67" fmla="*/ 413402 w 609050"/>
                <a:gd name="connsiteY67" fmla="*/ 0 h 586540"/>
                <a:gd name="connsiteX68" fmla="*/ 413402 w 609050"/>
                <a:gd name="connsiteY68" fmla="*/ 129398 h 586540"/>
                <a:gd name="connsiteX69" fmla="*/ 432486 w 609050"/>
                <a:gd name="connsiteY69" fmla="*/ 118843 h 586540"/>
                <a:gd name="connsiteX70" fmla="*/ 584199 w 609050"/>
                <a:gd name="connsiteY70" fmla="*/ 118843 h 586540"/>
                <a:gd name="connsiteX71" fmla="*/ 584199 w 609050"/>
                <a:gd name="connsiteY71" fmla="*/ 531710 h 586540"/>
                <a:gd name="connsiteX72" fmla="*/ 609050 w 609050"/>
                <a:gd name="connsiteY72" fmla="*/ 531710 h 586540"/>
                <a:gd name="connsiteX73" fmla="*/ 609050 w 609050"/>
                <a:gd name="connsiteY73" fmla="*/ 586540 h 586540"/>
                <a:gd name="connsiteX74" fmla="*/ 0 w 609050"/>
                <a:gd name="connsiteY74" fmla="*/ 586540 h 586540"/>
                <a:gd name="connsiteX75" fmla="*/ 0 w 609050"/>
                <a:gd name="connsiteY75" fmla="*/ 531710 h 586540"/>
                <a:gd name="connsiteX76" fmla="*/ 24851 w 609050"/>
                <a:gd name="connsiteY76" fmla="*/ 531710 h 586540"/>
                <a:gd name="connsiteX77" fmla="*/ 24851 w 609050"/>
                <a:gd name="connsiteY77" fmla="*/ 155716 h 586540"/>
                <a:gd name="connsiteX78" fmla="*/ 140867 w 609050"/>
                <a:gd name="connsiteY78" fmla="*/ 155716 h 58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609050" h="586540">
                  <a:moveTo>
                    <a:pt x="216243" y="412730"/>
                  </a:moveTo>
                  <a:lnTo>
                    <a:pt x="216243" y="456594"/>
                  </a:lnTo>
                  <a:lnTo>
                    <a:pt x="293953" y="456594"/>
                  </a:lnTo>
                  <a:lnTo>
                    <a:pt x="293953" y="412730"/>
                  </a:lnTo>
                  <a:close/>
                  <a:moveTo>
                    <a:pt x="69884" y="412730"/>
                  </a:moveTo>
                  <a:lnTo>
                    <a:pt x="69884" y="456594"/>
                  </a:lnTo>
                  <a:lnTo>
                    <a:pt x="147595" y="456594"/>
                  </a:lnTo>
                  <a:lnTo>
                    <a:pt x="147595" y="412730"/>
                  </a:lnTo>
                  <a:close/>
                  <a:moveTo>
                    <a:pt x="460769" y="376268"/>
                  </a:moveTo>
                  <a:lnTo>
                    <a:pt x="460769" y="414786"/>
                  </a:lnTo>
                  <a:lnTo>
                    <a:pt x="555916" y="414786"/>
                  </a:lnTo>
                  <a:lnTo>
                    <a:pt x="555916" y="376268"/>
                  </a:lnTo>
                  <a:close/>
                  <a:moveTo>
                    <a:pt x="216243" y="339670"/>
                  </a:moveTo>
                  <a:lnTo>
                    <a:pt x="216243" y="383533"/>
                  </a:lnTo>
                  <a:lnTo>
                    <a:pt x="293953" y="383533"/>
                  </a:lnTo>
                  <a:lnTo>
                    <a:pt x="293953" y="339670"/>
                  </a:lnTo>
                  <a:close/>
                  <a:moveTo>
                    <a:pt x="69884" y="339670"/>
                  </a:moveTo>
                  <a:lnTo>
                    <a:pt x="69884" y="383533"/>
                  </a:lnTo>
                  <a:lnTo>
                    <a:pt x="147595" y="383533"/>
                  </a:lnTo>
                  <a:lnTo>
                    <a:pt x="147595" y="339670"/>
                  </a:lnTo>
                  <a:close/>
                  <a:moveTo>
                    <a:pt x="460769" y="303071"/>
                  </a:moveTo>
                  <a:lnTo>
                    <a:pt x="460769" y="341726"/>
                  </a:lnTo>
                  <a:lnTo>
                    <a:pt x="555916" y="341726"/>
                  </a:lnTo>
                  <a:lnTo>
                    <a:pt x="555916" y="303071"/>
                  </a:lnTo>
                  <a:close/>
                  <a:moveTo>
                    <a:pt x="216243" y="266609"/>
                  </a:moveTo>
                  <a:lnTo>
                    <a:pt x="216243" y="310473"/>
                  </a:lnTo>
                  <a:lnTo>
                    <a:pt x="293953" y="310473"/>
                  </a:lnTo>
                  <a:lnTo>
                    <a:pt x="293953" y="266609"/>
                  </a:lnTo>
                  <a:close/>
                  <a:moveTo>
                    <a:pt x="69884" y="266609"/>
                  </a:moveTo>
                  <a:lnTo>
                    <a:pt x="69884" y="310473"/>
                  </a:lnTo>
                  <a:lnTo>
                    <a:pt x="147595" y="310473"/>
                  </a:lnTo>
                  <a:lnTo>
                    <a:pt x="147595" y="266609"/>
                  </a:lnTo>
                  <a:close/>
                  <a:moveTo>
                    <a:pt x="460769" y="230010"/>
                  </a:moveTo>
                  <a:lnTo>
                    <a:pt x="460769" y="268528"/>
                  </a:lnTo>
                  <a:lnTo>
                    <a:pt x="555916" y="268528"/>
                  </a:lnTo>
                  <a:lnTo>
                    <a:pt x="555916" y="230010"/>
                  </a:lnTo>
                  <a:close/>
                  <a:moveTo>
                    <a:pt x="216243" y="193549"/>
                  </a:moveTo>
                  <a:lnTo>
                    <a:pt x="216243" y="237412"/>
                  </a:lnTo>
                  <a:lnTo>
                    <a:pt x="293953" y="237412"/>
                  </a:lnTo>
                  <a:lnTo>
                    <a:pt x="293953" y="193549"/>
                  </a:lnTo>
                  <a:close/>
                  <a:moveTo>
                    <a:pt x="69884" y="193549"/>
                  </a:moveTo>
                  <a:lnTo>
                    <a:pt x="69884" y="237412"/>
                  </a:lnTo>
                  <a:lnTo>
                    <a:pt x="147595" y="237412"/>
                  </a:lnTo>
                  <a:lnTo>
                    <a:pt x="147595" y="193549"/>
                  </a:lnTo>
                  <a:close/>
                  <a:moveTo>
                    <a:pt x="460769" y="156950"/>
                  </a:moveTo>
                  <a:lnTo>
                    <a:pt x="460769" y="195468"/>
                  </a:lnTo>
                  <a:lnTo>
                    <a:pt x="555916" y="195468"/>
                  </a:lnTo>
                  <a:lnTo>
                    <a:pt x="555916" y="156950"/>
                  </a:lnTo>
                  <a:close/>
                  <a:moveTo>
                    <a:pt x="192926" y="96251"/>
                  </a:moveTo>
                  <a:lnTo>
                    <a:pt x="361366" y="96251"/>
                  </a:lnTo>
                  <a:lnTo>
                    <a:pt x="361366" y="114880"/>
                  </a:lnTo>
                  <a:lnTo>
                    <a:pt x="192926" y="114880"/>
                  </a:lnTo>
                  <a:close/>
                  <a:moveTo>
                    <a:pt x="192926" y="49819"/>
                  </a:moveTo>
                  <a:lnTo>
                    <a:pt x="361366" y="49819"/>
                  </a:lnTo>
                  <a:lnTo>
                    <a:pt x="361366" y="68307"/>
                  </a:lnTo>
                  <a:lnTo>
                    <a:pt x="192926" y="68307"/>
                  </a:lnTo>
                  <a:close/>
                  <a:moveTo>
                    <a:pt x="166130" y="25222"/>
                  </a:moveTo>
                  <a:lnTo>
                    <a:pt x="166130" y="155716"/>
                  </a:lnTo>
                  <a:lnTo>
                    <a:pt x="338987" y="155716"/>
                  </a:lnTo>
                  <a:lnTo>
                    <a:pt x="338987" y="341040"/>
                  </a:lnTo>
                  <a:lnTo>
                    <a:pt x="338987" y="531710"/>
                  </a:lnTo>
                  <a:lnTo>
                    <a:pt x="366721" y="531710"/>
                  </a:lnTo>
                  <a:lnTo>
                    <a:pt x="366721" y="341040"/>
                  </a:lnTo>
                  <a:lnTo>
                    <a:pt x="366721" y="155305"/>
                  </a:lnTo>
                  <a:lnTo>
                    <a:pt x="388002" y="143517"/>
                  </a:lnTo>
                  <a:lnTo>
                    <a:pt x="388002" y="25222"/>
                  </a:lnTo>
                  <a:close/>
                  <a:moveTo>
                    <a:pt x="140867" y="0"/>
                  </a:moveTo>
                  <a:lnTo>
                    <a:pt x="413402" y="0"/>
                  </a:lnTo>
                  <a:lnTo>
                    <a:pt x="413402" y="129398"/>
                  </a:lnTo>
                  <a:lnTo>
                    <a:pt x="432486" y="118843"/>
                  </a:lnTo>
                  <a:lnTo>
                    <a:pt x="584199" y="118843"/>
                  </a:lnTo>
                  <a:lnTo>
                    <a:pt x="584199" y="531710"/>
                  </a:lnTo>
                  <a:lnTo>
                    <a:pt x="609050" y="531710"/>
                  </a:lnTo>
                  <a:lnTo>
                    <a:pt x="609050" y="586540"/>
                  </a:lnTo>
                  <a:lnTo>
                    <a:pt x="0" y="586540"/>
                  </a:lnTo>
                  <a:lnTo>
                    <a:pt x="0" y="531710"/>
                  </a:lnTo>
                  <a:lnTo>
                    <a:pt x="24851" y="531710"/>
                  </a:lnTo>
                  <a:lnTo>
                    <a:pt x="24851" y="155716"/>
                  </a:lnTo>
                  <a:lnTo>
                    <a:pt x="140867" y="1557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>
              <a:normAutofit fontScale="62500" lnSpcReduction="20000"/>
            </a:bodyPr>
            <a:lstStyle/>
            <a:p>
              <a:endParaRPr lang="zh-CN" altLang="en-US"/>
            </a:p>
          </p:txBody>
        </p:sp>
      </p:grpSp>
      <p:sp>
        <p:nvSpPr>
          <p:cNvPr id="8" name="ïṡlïḍê"/>
          <p:cNvSpPr txBox="1"/>
          <p:nvPr/>
        </p:nvSpPr>
        <p:spPr>
          <a:xfrm>
            <a:off x="660399" y="1269434"/>
            <a:ext cx="6921501" cy="58192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>
              <a:buSzPct val="25000"/>
            </a:pPr>
            <a:r>
              <a:rPr lang="zh-CN" altLang="en-US" sz="2400" b="1" dirty="0"/>
              <a:t>管理六要素</a:t>
            </a:r>
            <a:endParaRPr lang="zh-CN" altLang="en-US" sz="2400" b="1" dirty="0"/>
          </a:p>
        </p:txBody>
      </p:sp>
      <p:sp>
        <p:nvSpPr>
          <p:cNvPr id="9" name="îṣļíḓé"/>
          <p:cNvSpPr txBox="1"/>
          <p:nvPr/>
        </p:nvSpPr>
        <p:spPr>
          <a:xfrm>
            <a:off x="731243" y="2048679"/>
            <a:ext cx="6921498" cy="164686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 lnSpcReduction="10000"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zh-CN" altLang="en-US" sz="1400" b="1" dirty="0">
                <a:solidFill>
                  <a:schemeClr val="bg1"/>
                </a:solidFill>
              </a:rPr>
              <a:t>应做到如下几点：</a:t>
            </a:r>
            <a:endParaRPr lang="zh-CN" altLang="en-US" sz="1200" b="1" dirty="0">
              <a:solidFill>
                <a:schemeClr val="bg1"/>
              </a:solidFill>
            </a:endParaRPr>
          </a:p>
          <a:p>
            <a:pPr marL="400050" indent="-400050">
              <a:lnSpc>
                <a:spcPct val="150000"/>
              </a:lnSpc>
              <a:buSzPct val="100000"/>
              <a:buFont typeface="+mj-lt"/>
              <a:buAutoNum type="romanUcPeriod"/>
            </a:pPr>
            <a:r>
              <a:rPr lang="zh-CN" altLang="en-US" sz="1200" dirty="0">
                <a:solidFill>
                  <a:schemeClr val="bg1"/>
                </a:solidFill>
              </a:rPr>
              <a:t>越基层员工的关键指标应做到精简、明确、直接、抓重点指标；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marL="400050" indent="-400050">
              <a:lnSpc>
                <a:spcPct val="150000"/>
              </a:lnSpc>
              <a:buSzPct val="100000"/>
              <a:buFont typeface="+mj-lt"/>
              <a:buAutoNum type="romanUcPeriod"/>
            </a:pPr>
            <a:r>
              <a:rPr lang="zh-CN" altLang="en-US" sz="1200" dirty="0">
                <a:solidFill>
                  <a:schemeClr val="bg1"/>
                </a:solidFill>
              </a:rPr>
              <a:t>考核指标的制订应考虑其成长性和可实现性，不要让被考核人感觉到考核是头上的“箍”，从而产生敌对和反感情绪；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marL="400050" indent="-400050">
              <a:lnSpc>
                <a:spcPct val="150000"/>
              </a:lnSpc>
              <a:buSzPct val="100000"/>
              <a:buFont typeface="+mj-lt"/>
              <a:buAutoNum type="romanUcPeriod"/>
            </a:pPr>
            <a:r>
              <a:rPr lang="zh-CN" altLang="en-US" sz="1200" dirty="0">
                <a:solidFill>
                  <a:schemeClr val="bg1"/>
                </a:solidFill>
              </a:rPr>
              <a:t>考核的执行应“公开、公平、公正”，重铺垫、重答疑、重跟踪；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marL="400050" indent="-400050">
              <a:lnSpc>
                <a:spcPct val="150000"/>
              </a:lnSpc>
              <a:buSzPct val="100000"/>
              <a:buFont typeface="+mj-lt"/>
              <a:buAutoNum type="romanUcPeriod"/>
            </a:pPr>
            <a:r>
              <a:rPr lang="zh-CN" altLang="en-US" sz="1200" dirty="0">
                <a:solidFill>
                  <a:schemeClr val="bg1"/>
                </a:solidFill>
              </a:rPr>
              <a:t>考核的落实要坚决，赏信罚必；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islîḍé"/>
          <p:cNvSpPr/>
          <p:nvPr/>
        </p:nvSpPr>
        <p:spPr bwMode="auto">
          <a:xfrm>
            <a:off x="7624761" y="4412028"/>
            <a:ext cx="3888436" cy="62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1200" b="1" dirty="0"/>
          </a:p>
        </p:txBody>
      </p:sp>
      <p:sp>
        <p:nvSpPr>
          <p:cNvPr id="11" name="íṩḻiḋé"/>
          <p:cNvSpPr txBox="1"/>
          <p:nvPr/>
        </p:nvSpPr>
        <p:spPr bwMode="auto">
          <a:xfrm>
            <a:off x="8093242" y="1818698"/>
            <a:ext cx="3888438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000" b="1" dirty="0"/>
              <a:t>5. </a:t>
            </a:r>
            <a:r>
              <a:rPr lang="zh-CN" altLang="en-US" sz="2000" b="1" dirty="0"/>
              <a:t>决胜</a:t>
            </a:r>
            <a:endParaRPr lang="en-US" altLang="zh-CN" sz="2000" b="1" dirty="0"/>
          </a:p>
        </p:txBody>
      </p:sp>
      <p:grpSp>
        <p:nvGrpSpPr>
          <p:cNvPr id="16" name="íşlíḑe"/>
          <p:cNvGrpSpPr/>
          <p:nvPr/>
        </p:nvGrpSpPr>
        <p:grpSpPr>
          <a:xfrm>
            <a:off x="7366457" y="4422173"/>
            <a:ext cx="614852" cy="614850"/>
            <a:chOff x="1433022" y="1799933"/>
            <a:chExt cx="614852" cy="614850"/>
          </a:xfrm>
        </p:grpSpPr>
        <p:sp>
          <p:nvSpPr>
            <p:cNvPr id="17" name="íśľîḍê"/>
            <p:cNvSpPr/>
            <p:nvPr/>
          </p:nvSpPr>
          <p:spPr bwMode="auto">
            <a:xfrm flipH="1">
              <a:off x="1433022" y="1799933"/>
              <a:ext cx="614852" cy="614850"/>
            </a:xfrm>
            <a:prstGeom prst="ellipse">
              <a:avLst/>
            </a:prstGeom>
            <a:solidFill>
              <a:srgbClr val="404040"/>
            </a:solidFill>
            <a:ln w="38100">
              <a:solidFill>
                <a:schemeClr val="bg2"/>
              </a:solidFill>
            </a:ln>
            <a:effectLst/>
          </p:spPr>
          <p:txBody>
            <a:bodyPr wrap="square" lIns="91440" tIns="45720" rIns="91440" bIns="45720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3200"/>
            </a:p>
          </p:txBody>
        </p:sp>
        <p:sp>
          <p:nvSpPr>
            <p:cNvPr id="18" name="îṥḻïḓè"/>
            <p:cNvSpPr/>
            <p:nvPr/>
          </p:nvSpPr>
          <p:spPr bwMode="auto">
            <a:xfrm flipH="1">
              <a:off x="1622248" y="1993534"/>
              <a:ext cx="236385" cy="227648"/>
            </a:xfrm>
            <a:custGeom>
              <a:avLst/>
              <a:gdLst>
                <a:gd name="connsiteX0" fmla="*/ 216243 w 609050"/>
                <a:gd name="connsiteY0" fmla="*/ 412730 h 586540"/>
                <a:gd name="connsiteX1" fmla="*/ 216243 w 609050"/>
                <a:gd name="connsiteY1" fmla="*/ 456594 h 586540"/>
                <a:gd name="connsiteX2" fmla="*/ 293953 w 609050"/>
                <a:gd name="connsiteY2" fmla="*/ 456594 h 586540"/>
                <a:gd name="connsiteX3" fmla="*/ 293953 w 609050"/>
                <a:gd name="connsiteY3" fmla="*/ 412730 h 586540"/>
                <a:gd name="connsiteX4" fmla="*/ 69884 w 609050"/>
                <a:gd name="connsiteY4" fmla="*/ 412730 h 586540"/>
                <a:gd name="connsiteX5" fmla="*/ 69884 w 609050"/>
                <a:gd name="connsiteY5" fmla="*/ 456594 h 586540"/>
                <a:gd name="connsiteX6" fmla="*/ 147595 w 609050"/>
                <a:gd name="connsiteY6" fmla="*/ 456594 h 586540"/>
                <a:gd name="connsiteX7" fmla="*/ 147595 w 609050"/>
                <a:gd name="connsiteY7" fmla="*/ 412730 h 586540"/>
                <a:gd name="connsiteX8" fmla="*/ 460769 w 609050"/>
                <a:gd name="connsiteY8" fmla="*/ 376268 h 586540"/>
                <a:gd name="connsiteX9" fmla="*/ 460769 w 609050"/>
                <a:gd name="connsiteY9" fmla="*/ 414786 h 586540"/>
                <a:gd name="connsiteX10" fmla="*/ 555916 w 609050"/>
                <a:gd name="connsiteY10" fmla="*/ 414786 h 586540"/>
                <a:gd name="connsiteX11" fmla="*/ 555916 w 609050"/>
                <a:gd name="connsiteY11" fmla="*/ 376268 h 586540"/>
                <a:gd name="connsiteX12" fmla="*/ 216243 w 609050"/>
                <a:gd name="connsiteY12" fmla="*/ 339670 h 586540"/>
                <a:gd name="connsiteX13" fmla="*/ 216243 w 609050"/>
                <a:gd name="connsiteY13" fmla="*/ 383533 h 586540"/>
                <a:gd name="connsiteX14" fmla="*/ 293953 w 609050"/>
                <a:gd name="connsiteY14" fmla="*/ 383533 h 586540"/>
                <a:gd name="connsiteX15" fmla="*/ 293953 w 609050"/>
                <a:gd name="connsiteY15" fmla="*/ 339670 h 586540"/>
                <a:gd name="connsiteX16" fmla="*/ 69884 w 609050"/>
                <a:gd name="connsiteY16" fmla="*/ 339670 h 586540"/>
                <a:gd name="connsiteX17" fmla="*/ 69884 w 609050"/>
                <a:gd name="connsiteY17" fmla="*/ 383533 h 586540"/>
                <a:gd name="connsiteX18" fmla="*/ 147595 w 609050"/>
                <a:gd name="connsiteY18" fmla="*/ 383533 h 586540"/>
                <a:gd name="connsiteX19" fmla="*/ 147595 w 609050"/>
                <a:gd name="connsiteY19" fmla="*/ 339670 h 586540"/>
                <a:gd name="connsiteX20" fmla="*/ 460769 w 609050"/>
                <a:gd name="connsiteY20" fmla="*/ 303071 h 586540"/>
                <a:gd name="connsiteX21" fmla="*/ 460769 w 609050"/>
                <a:gd name="connsiteY21" fmla="*/ 341726 h 586540"/>
                <a:gd name="connsiteX22" fmla="*/ 555916 w 609050"/>
                <a:gd name="connsiteY22" fmla="*/ 341726 h 586540"/>
                <a:gd name="connsiteX23" fmla="*/ 555916 w 609050"/>
                <a:gd name="connsiteY23" fmla="*/ 303071 h 586540"/>
                <a:gd name="connsiteX24" fmla="*/ 216243 w 609050"/>
                <a:gd name="connsiteY24" fmla="*/ 266609 h 586540"/>
                <a:gd name="connsiteX25" fmla="*/ 216243 w 609050"/>
                <a:gd name="connsiteY25" fmla="*/ 310473 h 586540"/>
                <a:gd name="connsiteX26" fmla="*/ 293953 w 609050"/>
                <a:gd name="connsiteY26" fmla="*/ 310473 h 586540"/>
                <a:gd name="connsiteX27" fmla="*/ 293953 w 609050"/>
                <a:gd name="connsiteY27" fmla="*/ 266609 h 586540"/>
                <a:gd name="connsiteX28" fmla="*/ 69884 w 609050"/>
                <a:gd name="connsiteY28" fmla="*/ 266609 h 586540"/>
                <a:gd name="connsiteX29" fmla="*/ 69884 w 609050"/>
                <a:gd name="connsiteY29" fmla="*/ 310473 h 586540"/>
                <a:gd name="connsiteX30" fmla="*/ 147595 w 609050"/>
                <a:gd name="connsiteY30" fmla="*/ 310473 h 586540"/>
                <a:gd name="connsiteX31" fmla="*/ 147595 w 609050"/>
                <a:gd name="connsiteY31" fmla="*/ 266609 h 586540"/>
                <a:gd name="connsiteX32" fmla="*/ 460769 w 609050"/>
                <a:gd name="connsiteY32" fmla="*/ 230010 h 586540"/>
                <a:gd name="connsiteX33" fmla="*/ 460769 w 609050"/>
                <a:gd name="connsiteY33" fmla="*/ 268528 h 586540"/>
                <a:gd name="connsiteX34" fmla="*/ 555916 w 609050"/>
                <a:gd name="connsiteY34" fmla="*/ 268528 h 586540"/>
                <a:gd name="connsiteX35" fmla="*/ 555916 w 609050"/>
                <a:gd name="connsiteY35" fmla="*/ 230010 h 586540"/>
                <a:gd name="connsiteX36" fmla="*/ 216243 w 609050"/>
                <a:gd name="connsiteY36" fmla="*/ 193549 h 586540"/>
                <a:gd name="connsiteX37" fmla="*/ 216243 w 609050"/>
                <a:gd name="connsiteY37" fmla="*/ 237412 h 586540"/>
                <a:gd name="connsiteX38" fmla="*/ 293953 w 609050"/>
                <a:gd name="connsiteY38" fmla="*/ 237412 h 586540"/>
                <a:gd name="connsiteX39" fmla="*/ 293953 w 609050"/>
                <a:gd name="connsiteY39" fmla="*/ 193549 h 586540"/>
                <a:gd name="connsiteX40" fmla="*/ 69884 w 609050"/>
                <a:gd name="connsiteY40" fmla="*/ 193549 h 586540"/>
                <a:gd name="connsiteX41" fmla="*/ 69884 w 609050"/>
                <a:gd name="connsiteY41" fmla="*/ 237412 h 586540"/>
                <a:gd name="connsiteX42" fmla="*/ 147595 w 609050"/>
                <a:gd name="connsiteY42" fmla="*/ 237412 h 586540"/>
                <a:gd name="connsiteX43" fmla="*/ 147595 w 609050"/>
                <a:gd name="connsiteY43" fmla="*/ 193549 h 586540"/>
                <a:gd name="connsiteX44" fmla="*/ 460769 w 609050"/>
                <a:gd name="connsiteY44" fmla="*/ 156950 h 586540"/>
                <a:gd name="connsiteX45" fmla="*/ 460769 w 609050"/>
                <a:gd name="connsiteY45" fmla="*/ 195468 h 586540"/>
                <a:gd name="connsiteX46" fmla="*/ 555916 w 609050"/>
                <a:gd name="connsiteY46" fmla="*/ 195468 h 586540"/>
                <a:gd name="connsiteX47" fmla="*/ 555916 w 609050"/>
                <a:gd name="connsiteY47" fmla="*/ 156950 h 586540"/>
                <a:gd name="connsiteX48" fmla="*/ 192926 w 609050"/>
                <a:gd name="connsiteY48" fmla="*/ 96251 h 586540"/>
                <a:gd name="connsiteX49" fmla="*/ 361366 w 609050"/>
                <a:gd name="connsiteY49" fmla="*/ 96251 h 586540"/>
                <a:gd name="connsiteX50" fmla="*/ 361366 w 609050"/>
                <a:gd name="connsiteY50" fmla="*/ 114880 h 586540"/>
                <a:gd name="connsiteX51" fmla="*/ 192926 w 609050"/>
                <a:gd name="connsiteY51" fmla="*/ 114880 h 586540"/>
                <a:gd name="connsiteX52" fmla="*/ 192926 w 609050"/>
                <a:gd name="connsiteY52" fmla="*/ 49819 h 586540"/>
                <a:gd name="connsiteX53" fmla="*/ 361366 w 609050"/>
                <a:gd name="connsiteY53" fmla="*/ 49819 h 586540"/>
                <a:gd name="connsiteX54" fmla="*/ 361366 w 609050"/>
                <a:gd name="connsiteY54" fmla="*/ 68307 h 586540"/>
                <a:gd name="connsiteX55" fmla="*/ 192926 w 609050"/>
                <a:gd name="connsiteY55" fmla="*/ 68307 h 586540"/>
                <a:gd name="connsiteX56" fmla="*/ 166130 w 609050"/>
                <a:gd name="connsiteY56" fmla="*/ 25222 h 586540"/>
                <a:gd name="connsiteX57" fmla="*/ 166130 w 609050"/>
                <a:gd name="connsiteY57" fmla="*/ 155716 h 586540"/>
                <a:gd name="connsiteX58" fmla="*/ 338987 w 609050"/>
                <a:gd name="connsiteY58" fmla="*/ 155716 h 586540"/>
                <a:gd name="connsiteX59" fmla="*/ 338987 w 609050"/>
                <a:gd name="connsiteY59" fmla="*/ 341040 h 586540"/>
                <a:gd name="connsiteX60" fmla="*/ 338987 w 609050"/>
                <a:gd name="connsiteY60" fmla="*/ 531710 h 586540"/>
                <a:gd name="connsiteX61" fmla="*/ 366721 w 609050"/>
                <a:gd name="connsiteY61" fmla="*/ 531710 h 586540"/>
                <a:gd name="connsiteX62" fmla="*/ 366721 w 609050"/>
                <a:gd name="connsiteY62" fmla="*/ 341040 h 586540"/>
                <a:gd name="connsiteX63" fmla="*/ 366721 w 609050"/>
                <a:gd name="connsiteY63" fmla="*/ 155305 h 586540"/>
                <a:gd name="connsiteX64" fmla="*/ 388002 w 609050"/>
                <a:gd name="connsiteY64" fmla="*/ 143517 h 586540"/>
                <a:gd name="connsiteX65" fmla="*/ 388002 w 609050"/>
                <a:gd name="connsiteY65" fmla="*/ 25222 h 586540"/>
                <a:gd name="connsiteX66" fmla="*/ 140867 w 609050"/>
                <a:gd name="connsiteY66" fmla="*/ 0 h 586540"/>
                <a:gd name="connsiteX67" fmla="*/ 413402 w 609050"/>
                <a:gd name="connsiteY67" fmla="*/ 0 h 586540"/>
                <a:gd name="connsiteX68" fmla="*/ 413402 w 609050"/>
                <a:gd name="connsiteY68" fmla="*/ 129398 h 586540"/>
                <a:gd name="connsiteX69" fmla="*/ 432486 w 609050"/>
                <a:gd name="connsiteY69" fmla="*/ 118843 h 586540"/>
                <a:gd name="connsiteX70" fmla="*/ 584199 w 609050"/>
                <a:gd name="connsiteY70" fmla="*/ 118843 h 586540"/>
                <a:gd name="connsiteX71" fmla="*/ 584199 w 609050"/>
                <a:gd name="connsiteY71" fmla="*/ 531710 h 586540"/>
                <a:gd name="connsiteX72" fmla="*/ 609050 w 609050"/>
                <a:gd name="connsiteY72" fmla="*/ 531710 h 586540"/>
                <a:gd name="connsiteX73" fmla="*/ 609050 w 609050"/>
                <a:gd name="connsiteY73" fmla="*/ 586540 h 586540"/>
                <a:gd name="connsiteX74" fmla="*/ 0 w 609050"/>
                <a:gd name="connsiteY74" fmla="*/ 586540 h 586540"/>
                <a:gd name="connsiteX75" fmla="*/ 0 w 609050"/>
                <a:gd name="connsiteY75" fmla="*/ 531710 h 586540"/>
                <a:gd name="connsiteX76" fmla="*/ 24851 w 609050"/>
                <a:gd name="connsiteY76" fmla="*/ 531710 h 586540"/>
                <a:gd name="connsiteX77" fmla="*/ 24851 w 609050"/>
                <a:gd name="connsiteY77" fmla="*/ 155716 h 586540"/>
                <a:gd name="connsiteX78" fmla="*/ 140867 w 609050"/>
                <a:gd name="connsiteY78" fmla="*/ 155716 h 58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609050" h="586540">
                  <a:moveTo>
                    <a:pt x="216243" y="412730"/>
                  </a:moveTo>
                  <a:lnTo>
                    <a:pt x="216243" y="456594"/>
                  </a:lnTo>
                  <a:lnTo>
                    <a:pt x="293953" y="456594"/>
                  </a:lnTo>
                  <a:lnTo>
                    <a:pt x="293953" y="412730"/>
                  </a:lnTo>
                  <a:close/>
                  <a:moveTo>
                    <a:pt x="69884" y="412730"/>
                  </a:moveTo>
                  <a:lnTo>
                    <a:pt x="69884" y="456594"/>
                  </a:lnTo>
                  <a:lnTo>
                    <a:pt x="147595" y="456594"/>
                  </a:lnTo>
                  <a:lnTo>
                    <a:pt x="147595" y="412730"/>
                  </a:lnTo>
                  <a:close/>
                  <a:moveTo>
                    <a:pt x="460769" y="376268"/>
                  </a:moveTo>
                  <a:lnTo>
                    <a:pt x="460769" y="414786"/>
                  </a:lnTo>
                  <a:lnTo>
                    <a:pt x="555916" y="414786"/>
                  </a:lnTo>
                  <a:lnTo>
                    <a:pt x="555916" y="376268"/>
                  </a:lnTo>
                  <a:close/>
                  <a:moveTo>
                    <a:pt x="216243" y="339670"/>
                  </a:moveTo>
                  <a:lnTo>
                    <a:pt x="216243" y="383533"/>
                  </a:lnTo>
                  <a:lnTo>
                    <a:pt x="293953" y="383533"/>
                  </a:lnTo>
                  <a:lnTo>
                    <a:pt x="293953" y="339670"/>
                  </a:lnTo>
                  <a:close/>
                  <a:moveTo>
                    <a:pt x="69884" y="339670"/>
                  </a:moveTo>
                  <a:lnTo>
                    <a:pt x="69884" y="383533"/>
                  </a:lnTo>
                  <a:lnTo>
                    <a:pt x="147595" y="383533"/>
                  </a:lnTo>
                  <a:lnTo>
                    <a:pt x="147595" y="339670"/>
                  </a:lnTo>
                  <a:close/>
                  <a:moveTo>
                    <a:pt x="460769" y="303071"/>
                  </a:moveTo>
                  <a:lnTo>
                    <a:pt x="460769" y="341726"/>
                  </a:lnTo>
                  <a:lnTo>
                    <a:pt x="555916" y="341726"/>
                  </a:lnTo>
                  <a:lnTo>
                    <a:pt x="555916" y="303071"/>
                  </a:lnTo>
                  <a:close/>
                  <a:moveTo>
                    <a:pt x="216243" y="266609"/>
                  </a:moveTo>
                  <a:lnTo>
                    <a:pt x="216243" y="310473"/>
                  </a:lnTo>
                  <a:lnTo>
                    <a:pt x="293953" y="310473"/>
                  </a:lnTo>
                  <a:lnTo>
                    <a:pt x="293953" y="266609"/>
                  </a:lnTo>
                  <a:close/>
                  <a:moveTo>
                    <a:pt x="69884" y="266609"/>
                  </a:moveTo>
                  <a:lnTo>
                    <a:pt x="69884" y="310473"/>
                  </a:lnTo>
                  <a:lnTo>
                    <a:pt x="147595" y="310473"/>
                  </a:lnTo>
                  <a:lnTo>
                    <a:pt x="147595" y="266609"/>
                  </a:lnTo>
                  <a:close/>
                  <a:moveTo>
                    <a:pt x="460769" y="230010"/>
                  </a:moveTo>
                  <a:lnTo>
                    <a:pt x="460769" y="268528"/>
                  </a:lnTo>
                  <a:lnTo>
                    <a:pt x="555916" y="268528"/>
                  </a:lnTo>
                  <a:lnTo>
                    <a:pt x="555916" y="230010"/>
                  </a:lnTo>
                  <a:close/>
                  <a:moveTo>
                    <a:pt x="216243" y="193549"/>
                  </a:moveTo>
                  <a:lnTo>
                    <a:pt x="216243" y="237412"/>
                  </a:lnTo>
                  <a:lnTo>
                    <a:pt x="293953" y="237412"/>
                  </a:lnTo>
                  <a:lnTo>
                    <a:pt x="293953" y="193549"/>
                  </a:lnTo>
                  <a:close/>
                  <a:moveTo>
                    <a:pt x="69884" y="193549"/>
                  </a:moveTo>
                  <a:lnTo>
                    <a:pt x="69884" y="237412"/>
                  </a:lnTo>
                  <a:lnTo>
                    <a:pt x="147595" y="237412"/>
                  </a:lnTo>
                  <a:lnTo>
                    <a:pt x="147595" y="193549"/>
                  </a:lnTo>
                  <a:close/>
                  <a:moveTo>
                    <a:pt x="460769" y="156950"/>
                  </a:moveTo>
                  <a:lnTo>
                    <a:pt x="460769" y="195468"/>
                  </a:lnTo>
                  <a:lnTo>
                    <a:pt x="555916" y="195468"/>
                  </a:lnTo>
                  <a:lnTo>
                    <a:pt x="555916" y="156950"/>
                  </a:lnTo>
                  <a:close/>
                  <a:moveTo>
                    <a:pt x="192926" y="96251"/>
                  </a:moveTo>
                  <a:lnTo>
                    <a:pt x="361366" y="96251"/>
                  </a:lnTo>
                  <a:lnTo>
                    <a:pt x="361366" y="114880"/>
                  </a:lnTo>
                  <a:lnTo>
                    <a:pt x="192926" y="114880"/>
                  </a:lnTo>
                  <a:close/>
                  <a:moveTo>
                    <a:pt x="192926" y="49819"/>
                  </a:moveTo>
                  <a:lnTo>
                    <a:pt x="361366" y="49819"/>
                  </a:lnTo>
                  <a:lnTo>
                    <a:pt x="361366" y="68307"/>
                  </a:lnTo>
                  <a:lnTo>
                    <a:pt x="192926" y="68307"/>
                  </a:lnTo>
                  <a:close/>
                  <a:moveTo>
                    <a:pt x="166130" y="25222"/>
                  </a:moveTo>
                  <a:lnTo>
                    <a:pt x="166130" y="155716"/>
                  </a:lnTo>
                  <a:lnTo>
                    <a:pt x="338987" y="155716"/>
                  </a:lnTo>
                  <a:lnTo>
                    <a:pt x="338987" y="341040"/>
                  </a:lnTo>
                  <a:lnTo>
                    <a:pt x="338987" y="531710"/>
                  </a:lnTo>
                  <a:lnTo>
                    <a:pt x="366721" y="531710"/>
                  </a:lnTo>
                  <a:lnTo>
                    <a:pt x="366721" y="341040"/>
                  </a:lnTo>
                  <a:lnTo>
                    <a:pt x="366721" y="155305"/>
                  </a:lnTo>
                  <a:lnTo>
                    <a:pt x="388002" y="143517"/>
                  </a:lnTo>
                  <a:lnTo>
                    <a:pt x="388002" y="25222"/>
                  </a:lnTo>
                  <a:close/>
                  <a:moveTo>
                    <a:pt x="140867" y="0"/>
                  </a:moveTo>
                  <a:lnTo>
                    <a:pt x="413402" y="0"/>
                  </a:lnTo>
                  <a:lnTo>
                    <a:pt x="413402" y="129398"/>
                  </a:lnTo>
                  <a:lnTo>
                    <a:pt x="432486" y="118843"/>
                  </a:lnTo>
                  <a:lnTo>
                    <a:pt x="584199" y="118843"/>
                  </a:lnTo>
                  <a:lnTo>
                    <a:pt x="584199" y="531710"/>
                  </a:lnTo>
                  <a:lnTo>
                    <a:pt x="609050" y="531710"/>
                  </a:lnTo>
                  <a:lnTo>
                    <a:pt x="609050" y="586540"/>
                  </a:lnTo>
                  <a:lnTo>
                    <a:pt x="0" y="586540"/>
                  </a:lnTo>
                  <a:lnTo>
                    <a:pt x="0" y="531710"/>
                  </a:lnTo>
                  <a:lnTo>
                    <a:pt x="24851" y="531710"/>
                  </a:lnTo>
                  <a:lnTo>
                    <a:pt x="24851" y="155716"/>
                  </a:lnTo>
                  <a:lnTo>
                    <a:pt x="140867" y="1557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>
              <a:normAutofit fontScale="62500" lnSpcReduction="20000"/>
            </a:bodyPr>
            <a:lstStyle/>
            <a:p>
              <a:endParaRPr lang="zh-CN" altLang="en-US"/>
            </a:p>
          </p:txBody>
        </p:sp>
      </p:grpSp>
      <p:sp>
        <p:nvSpPr>
          <p:cNvPr id="19" name="íṩḻiḋé"/>
          <p:cNvSpPr txBox="1"/>
          <p:nvPr/>
        </p:nvSpPr>
        <p:spPr bwMode="auto">
          <a:xfrm>
            <a:off x="8093242" y="4344007"/>
            <a:ext cx="3888438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000" b="1" dirty="0"/>
              <a:t>6. </a:t>
            </a:r>
            <a:r>
              <a:rPr lang="zh-CN" altLang="en-US" sz="2000" b="1" dirty="0"/>
              <a:t>激励</a:t>
            </a:r>
            <a:endParaRPr lang="en-US" altLang="zh-CN" sz="2000" b="1" dirty="0"/>
          </a:p>
        </p:txBody>
      </p:sp>
      <p:sp>
        <p:nvSpPr>
          <p:cNvPr id="21" name="文本框 20"/>
          <p:cNvSpPr txBox="1"/>
          <p:nvPr/>
        </p:nvSpPr>
        <p:spPr>
          <a:xfrm>
            <a:off x="8114331" y="2153425"/>
            <a:ext cx="31477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1600" dirty="0">
                <a:cs typeface="+mn-ea"/>
                <a:sym typeface="+mn-lt"/>
              </a:rPr>
              <a:t>有目标有考核就能实现“运筹帷握、决胜千里”。 </a:t>
            </a:r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24" name="îṣļíḓé"/>
          <p:cNvSpPr txBox="1"/>
          <p:nvPr/>
        </p:nvSpPr>
        <p:spPr>
          <a:xfrm>
            <a:off x="759227" y="3588596"/>
            <a:ext cx="6921498" cy="164686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zh-CN" altLang="en-US" sz="1400" b="1" dirty="0">
                <a:solidFill>
                  <a:schemeClr val="bg1"/>
                </a:solidFill>
              </a:rPr>
              <a:t>应做到如下几点：</a:t>
            </a:r>
            <a:endParaRPr lang="zh-CN" altLang="en-US" sz="1200" b="1" dirty="0">
              <a:solidFill>
                <a:schemeClr val="bg1"/>
              </a:solidFill>
            </a:endParaRPr>
          </a:p>
          <a:p>
            <a:pPr marL="400050" indent="-400050">
              <a:lnSpc>
                <a:spcPct val="150000"/>
              </a:lnSpc>
              <a:buSzPct val="100000"/>
              <a:buFont typeface="+mj-lt"/>
              <a:buAutoNum type="romanUcPeriod"/>
            </a:pPr>
            <a:r>
              <a:rPr lang="zh-CN" altLang="en-US" sz="1200" dirty="0">
                <a:solidFill>
                  <a:schemeClr val="bg1"/>
                </a:solidFill>
              </a:rPr>
              <a:t>形式多样，物质奖励和精神奖励相结合；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marL="400050" indent="-400050">
              <a:lnSpc>
                <a:spcPct val="150000"/>
              </a:lnSpc>
              <a:buSzPct val="100000"/>
              <a:buFont typeface="+mj-lt"/>
              <a:buAutoNum type="romanUcPeriod"/>
            </a:pPr>
            <a:r>
              <a:rPr lang="zh-CN" altLang="en-US" sz="1200" dirty="0">
                <a:solidFill>
                  <a:schemeClr val="bg1"/>
                </a:solidFill>
              </a:rPr>
              <a:t>注重沟通的运用，表明你对下属的重视和支持；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marL="400050" indent="-400050">
              <a:lnSpc>
                <a:spcPct val="150000"/>
              </a:lnSpc>
              <a:buSzPct val="100000"/>
              <a:buFont typeface="+mj-lt"/>
              <a:buAutoNum type="romanUcPeriod"/>
            </a:pPr>
            <a:r>
              <a:rPr lang="zh-CN" altLang="en-US" sz="1200" dirty="0">
                <a:solidFill>
                  <a:schemeClr val="bg1"/>
                </a:solidFill>
              </a:rPr>
              <a:t>激励下属可越级，而且所越级别越多，对员工的激励效果越明显。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marL="400050" indent="-400050">
              <a:lnSpc>
                <a:spcPct val="150000"/>
              </a:lnSpc>
              <a:buSzPct val="100000"/>
              <a:buFont typeface="+mj-lt"/>
              <a:buAutoNum type="romanUcPeriod"/>
            </a:pP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114331" y="4843422"/>
            <a:ext cx="38673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buFont typeface="Wingdings" panose="05000000000000000000" pitchFamily="2" charset="2"/>
              <a:buChar char="Ø"/>
              <a:defRPr sz="1600">
                <a:cs typeface="+mn-ea"/>
              </a:defRPr>
            </a:lvl1pPr>
          </a:lstStyle>
          <a:p>
            <a:pPr>
              <a:buNone/>
            </a:pPr>
            <a:r>
              <a:rPr lang="zh-CN" altLang="en-US" dirty="0">
                <a:sym typeface="+mn-lt"/>
              </a:rPr>
              <a:t>通用总裁韦尔奇的小纸条激励；</a:t>
            </a:r>
            <a:endParaRPr lang="en-US" altLang="zh-CN" dirty="0">
              <a:sym typeface="+mn-lt"/>
            </a:endParaRPr>
          </a:p>
          <a:p>
            <a:pPr>
              <a:buNone/>
            </a:pPr>
            <a:r>
              <a:rPr lang="zh-CN" altLang="en-US" dirty="0">
                <a:sym typeface="+mn-lt"/>
              </a:rPr>
              <a:t>沃尔玛的总经理贺信。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>
        <p14:prism isContent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/>
      <p:bldP spid="9" grpId="0"/>
      <p:bldP spid="10" grpId="0"/>
      <p:bldP spid="11" grpId="0"/>
      <p:bldP spid="19" grpId="0"/>
      <p:bldP spid="21" grpId="0"/>
      <p:bldP spid="24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46094" y="3907254"/>
            <a:ext cx="10274523" cy="0"/>
          </a:xfrm>
          <a:prstGeom prst="line">
            <a:avLst/>
          </a:prstGeom>
          <a:ln w="3175" cap="rnd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ś1iḑê"/>
          <p:cNvSpPr/>
          <p:nvPr/>
        </p:nvSpPr>
        <p:spPr bwMode="auto">
          <a:xfrm>
            <a:off x="334257" y="4430321"/>
            <a:ext cx="2052954" cy="517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/>
              <a:t>注意自己的言行举止、性格喜好，以身作则，做一名高效的领导。</a:t>
            </a:r>
            <a:endParaRPr lang="zh-CN" altLang="en-US" sz="1200" dirty="0"/>
          </a:p>
        </p:txBody>
      </p:sp>
      <p:sp>
        <p:nvSpPr>
          <p:cNvPr id="4" name="iṧḻiḍe"/>
          <p:cNvSpPr txBox="1"/>
          <p:nvPr/>
        </p:nvSpPr>
        <p:spPr bwMode="auto">
          <a:xfrm>
            <a:off x="375676" y="4088133"/>
            <a:ext cx="1819177" cy="342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1600" b="1" dirty="0"/>
              <a:t>从我做起</a:t>
            </a:r>
            <a:endParaRPr lang="zh-CN" altLang="en-US" sz="1600" b="1" dirty="0"/>
          </a:p>
          <a:p>
            <a:pPr algn="ctr">
              <a:spcBef>
                <a:spcPct val="0"/>
              </a:spcBef>
            </a:pPr>
            <a:endParaRPr lang="zh-CN" altLang="en-US" sz="1600" b="1" dirty="0"/>
          </a:p>
        </p:txBody>
      </p:sp>
      <p:grpSp>
        <p:nvGrpSpPr>
          <p:cNvPr id="5" name="islîḋè"/>
          <p:cNvGrpSpPr/>
          <p:nvPr/>
        </p:nvGrpSpPr>
        <p:grpSpPr>
          <a:xfrm>
            <a:off x="965049" y="2872374"/>
            <a:ext cx="764713" cy="1113252"/>
            <a:chOff x="1358535" y="3356992"/>
            <a:chExt cx="886148" cy="1290035"/>
          </a:xfrm>
        </p:grpSpPr>
        <p:grpSp>
          <p:nvGrpSpPr>
            <p:cNvPr id="6" name="iṩḷíḑê"/>
            <p:cNvGrpSpPr/>
            <p:nvPr/>
          </p:nvGrpSpPr>
          <p:grpSpPr>
            <a:xfrm>
              <a:off x="1358535" y="3356992"/>
              <a:ext cx="886148" cy="886148"/>
              <a:chOff x="4839367" y="2414728"/>
              <a:chExt cx="886148" cy="886148"/>
            </a:xfrm>
          </p:grpSpPr>
          <p:sp>
            <p:nvSpPr>
              <p:cNvPr id="8" name="îśliḑè"/>
              <p:cNvSpPr/>
              <p:nvPr/>
            </p:nvSpPr>
            <p:spPr>
              <a:xfrm rot="2700000" flipV="1">
                <a:off x="4839367" y="2414728"/>
                <a:ext cx="886148" cy="886148"/>
              </a:xfrm>
              <a:prstGeom prst="teardrop">
                <a:avLst>
                  <a:gd name="adj" fmla="val 119977"/>
                </a:avLst>
              </a:prstGeom>
              <a:solidFill>
                <a:srgbClr val="7F7F7F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9" name="íṧļîďé"/>
              <p:cNvSpPr/>
              <p:nvPr/>
            </p:nvSpPr>
            <p:spPr bwMode="auto">
              <a:xfrm>
                <a:off x="5015741" y="2617368"/>
                <a:ext cx="533398" cy="533068"/>
              </a:xfrm>
              <a:custGeom>
                <a:avLst/>
                <a:gdLst>
                  <a:gd name="connsiteX0" fmla="*/ 482620 w 607097"/>
                  <a:gd name="connsiteY0" fmla="*/ 381169 h 606722"/>
                  <a:gd name="connsiteX1" fmla="*/ 496768 w 607097"/>
                  <a:gd name="connsiteY1" fmla="*/ 381169 h 606722"/>
                  <a:gd name="connsiteX2" fmla="*/ 510916 w 607097"/>
                  <a:gd name="connsiteY2" fmla="*/ 395381 h 606722"/>
                  <a:gd name="connsiteX3" fmla="*/ 510916 w 607097"/>
                  <a:gd name="connsiteY3" fmla="*/ 409505 h 606722"/>
                  <a:gd name="connsiteX4" fmla="*/ 503887 w 607097"/>
                  <a:gd name="connsiteY4" fmla="*/ 412525 h 606722"/>
                  <a:gd name="connsiteX5" fmla="*/ 496768 w 607097"/>
                  <a:gd name="connsiteY5" fmla="*/ 409505 h 606722"/>
                  <a:gd name="connsiteX6" fmla="*/ 482620 w 607097"/>
                  <a:gd name="connsiteY6" fmla="*/ 395381 h 606722"/>
                  <a:gd name="connsiteX7" fmla="*/ 482620 w 607097"/>
                  <a:gd name="connsiteY7" fmla="*/ 381169 h 606722"/>
                  <a:gd name="connsiteX8" fmla="*/ 546398 w 607097"/>
                  <a:gd name="connsiteY8" fmla="*/ 242745 h 606722"/>
                  <a:gd name="connsiteX9" fmla="*/ 566606 w 607097"/>
                  <a:gd name="connsiteY9" fmla="*/ 242745 h 606722"/>
                  <a:gd name="connsiteX10" fmla="*/ 576754 w 607097"/>
                  <a:gd name="connsiteY10" fmla="*/ 252756 h 606722"/>
                  <a:gd name="connsiteX11" fmla="*/ 566606 w 607097"/>
                  <a:gd name="connsiteY11" fmla="*/ 262856 h 606722"/>
                  <a:gd name="connsiteX12" fmla="*/ 546398 w 607097"/>
                  <a:gd name="connsiteY12" fmla="*/ 262856 h 606722"/>
                  <a:gd name="connsiteX13" fmla="*/ 536249 w 607097"/>
                  <a:gd name="connsiteY13" fmla="*/ 252756 h 606722"/>
                  <a:gd name="connsiteX14" fmla="*/ 546398 w 607097"/>
                  <a:gd name="connsiteY14" fmla="*/ 242745 h 606722"/>
                  <a:gd name="connsiteX15" fmla="*/ 353968 w 607097"/>
                  <a:gd name="connsiteY15" fmla="*/ 101120 h 606722"/>
                  <a:gd name="connsiteX16" fmla="*/ 364118 w 607097"/>
                  <a:gd name="connsiteY16" fmla="*/ 111251 h 606722"/>
                  <a:gd name="connsiteX17" fmla="*/ 364118 w 607097"/>
                  <a:gd name="connsiteY17" fmla="*/ 242683 h 606722"/>
                  <a:gd name="connsiteX18" fmla="*/ 424838 w 607097"/>
                  <a:gd name="connsiteY18" fmla="*/ 242683 h 606722"/>
                  <a:gd name="connsiteX19" fmla="*/ 434988 w 607097"/>
                  <a:gd name="connsiteY19" fmla="*/ 252725 h 606722"/>
                  <a:gd name="connsiteX20" fmla="*/ 424838 w 607097"/>
                  <a:gd name="connsiteY20" fmla="*/ 262856 h 606722"/>
                  <a:gd name="connsiteX21" fmla="*/ 353968 w 607097"/>
                  <a:gd name="connsiteY21" fmla="*/ 262856 h 606722"/>
                  <a:gd name="connsiteX22" fmla="*/ 343818 w 607097"/>
                  <a:gd name="connsiteY22" fmla="*/ 252725 h 606722"/>
                  <a:gd name="connsiteX23" fmla="*/ 343818 w 607097"/>
                  <a:gd name="connsiteY23" fmla="*/ 111251 h 606722"/>
                  <a:gd name="connsiteX24" fmla="*/ 353968 w 607097"/>
                  <a:gd name="connsiteY24" fmla="*/ 101120 h 606722"/>
                  <a:gd name="connsiteX25" fmla="*/ 496768 w 607097"/>
                  <a:gd name="connsiteY25" fmla="*/ 96101 h 606722"/>
                  <a:gd name="connsiteX26" fmla="*/ 510916 w 607097"/>
                  <a:gd name="connsiteY26" fmla="*/ 96101 h 606722"/>
                  <a:gd name="connsiteX27" fmla="*/ 510916 w 607097"/>
                  <a:gd name="connsiteY27" fmla="*/ 110217 h 606722"/>
                  <a:gd name="connsiteX28" fmla="*/ 496768 w 607097"/>
                  <a:gd name="connsiteY28" fmla="*/ 124334 h 606722"/>
                  <a:gd name="connsiteX29" fmla="*/ 489650 w 607097"/>
                  <a:gd name="connsiteY29" fmla="*/ 127441 h 606722"/>
                  <a:gd name="connsiteX30" fmla="*/ 482620 w 607097"/>
                  <a:gd name="connsiteY30" fmla="*/ 124334 h 606722"/>
                  <a:gd name="connsiteX31" fmla="*/ 482620 w 607097"/>
                  <a:gd name="connsiteY31" fmla="*/ 110217 h 606722"/>
                  <a:gd name="connsiteX32" fmla="*/ 196955 w 607097"/>
                  <a:gd name="connsiteY32" fmla="*/ 96101 h 606722"/>
                  <a:gd name="connsiteX33" fmla="*/ 211110 w 607097"/>
                  <a:gd name="connsiteY33" fmla="*/ 96101 h 606722"/>
                  <a:gd name="connsiteX34" fmla="*/ 225355 w 607097"/>
                  <a:gd name="connsiteY34" fmla="*/ 110217 h 606722"/>
                  <a:gd name="connsiteX35" fmla="*/ 225355 w 607097"/>
                  <a:gd name="connsiteY35" fmla="*/ 124334 h 606722"/>
                  <a:gd name="connsiteX36" fmla="*/ 218233 w 607097"/>
                  <a:gd name="connsiteY36" fmla="*/ 127441 h 606722"/>
                  <a:gd name="connsiteX37" fmla="*/ 211110 w 607097"/>
                  <a:gd name="connsiteY37" fmla="*/ 124334 h 606722"/>
                  <a:gd name="connsiteX38" fmla="*/ 196955 w 607097"/>
                  <a:gd name="connsiteY38" fmla="*/ 110217 h 606722"/>
                  <a:gd name="connsiteX39" fmla="*/ 196955 w 607097"/>
                  <a:gd name="connsiteY39" fmla="*/ 96101 h 606722"/>
                  <a:gd name="connsiteX40" fmla="*/ 103963 w 607097"/>
                  <a:gd name="connsiteY40" fmla="*/ 81761 h 606722"/>
                  <a:gd name="connsiteX41" fmla="*/ 87598 w 607097"/>
                  <a:gd name="connsiteY41" fmla="*/ 90026 h 606722"/>
                  <a:gd name="connsiteX42" fmla="*/ 62322 w 607097"/>
                  <a:gd name="connsiteY42" fmla="*/ 115266 h 606722"/>
                  <a:gd name="connsiteX43" fmla="*/ 34998 w 607097"/>
                  <a:gd name="connsiteY43" fmla="*/ 265902 h 606722"/>
                  <a:gd name="connsiteX44" fmla="*/ 75494 w 607097"/>
                  <a:gd name="connsiteY44" fmla="*/ 322602 h 606722"/>
                  <a:gd name="connsiteX45" fmla="*/ 283044 w 607097"/>
                  <a:gd name="connsiteY45" fmla="*/ 530826 h 606722"/>
                  <a:gd name="connsiteX46" fmla="*/ 327634 w 607097"/>
                  <a:gd name="connsiteY46" fmla="*/ 565219 h 606722"/>
                  <a:gd name="connsiteX47" fmla="*/ 490684 w 607097"/>
                  <a:gd name="connsiteY47" fmla="*/ 545046 h 606722"/>
                  <a:gd name="connsiteX48" fmla="*/ 515960 w 607097"/>
                  <a:gd name="connsiteY48" fmla="*/ 519717 h 606722"/>
                  <a:gd name="connsiteX49" fmla="*/ 521033 w 607097"/>
                  <a:gd name="connsiteY49" fmla="*/ 485324 h 606722"/>
                  <a:gd name="connsiteX50" fmla="*/ 434969 w 607097"/>
                  <a:gd name="connsiteY50" fmla="*/ 411561 h 606722"/>
                  <a:gd name="connsiteX51" fmla="*/ 414321 w 607097"/>
                  <a:gd name="connsiteY51" fmla="*/ 406318 h 606722"/>
                  <a:gd name="connsiteX52" fmla="*/ 413698 w 607097"/>
                  <a:gd name="connsiteY52" fmla="*/ 406496 h 606722"/>
                  <a:gd name="connsiteX53" fmla="*/ 405599 w 607097"/>
                  <a:gd name="connsiteY53" fmla="*/ 413605 h 606722"/>
                  <a:gd name="connsiteX54" fmla="*/ 404620 w 607097"/>
                  <a:gd name="connsiteY54" fmla="*/ 414583 h 606722"/>
                  <a:gd name="connsiteX55" fmla="*/ 373202 w 607097"/>
                  <a:gd name="connsiteY55" fmla="*/ 447910 h 606722"/>
                  <a:gd name="connsiteX56" fmla="*/ 349528 w 607097"/>
                  <a:gd name="connsiteY56" fmla="*/ 459552 h 606722"/>
                  <a:gd name="connsiteX57" fmla="*/ 405599 w 607097"/>
                  <a:gd name="connsiteY57" fmla="*/ 475282 h 606722"/>
                  <a:gd name="connsiteX58" fmla="*/ 414677 w 607097"/>
                  <a:gd name="connsiteY58" fmla="*/ 486391 h 606722"/>
                  <a:gd name="connsiteX59" fmla="*/ 404620 w 607097"/>
                  <a:gd name="connsiteY59" fmla="*/ 495456 h 606722"/>
                  <a:gd name="connsiteX60" fmla="*/ 403552 w 607097"/>
                  <a:gd name="connsiteY60" fmla="*/ 495456 h 606722"/>
                  <a:gd name="connsiteX61" fmla="*/ 287138 w 607097"/>
                  <a:gd name="connsiteY61" fmla="*/ 441866 h 606722"/>
                  <a:gd name="connsiteX62" fmla="*/ 286426 w 607097"/>
                  <a:gd name="connsiteY62" fmla="*/ 441067 h 606722"/>
                  <a:gd name="connsiteX63" fmla="*/ 284112 w 607097"/>
                  <a:gd name="connsiteY63" fmla="*/ 438845 h 606722"/>
                  <a:gd name="connsiteX64" fmla="*/ 176777 w 607097"/>
                  <a:gd name="connsiteY64" fmla="*/ 331666 h 606722"/>
                  <a:gd name="connsiteX65" fmla="*/ 111895 w 607097"/>
                  <a:gd name="connsiteY65" fmla="*/ 213379 h 606722"/>
                  <a:gd name="connsiteX66" fmla="*/ 121062 w 607097"/>
                  <a:gd name="connsiteY66" fmla="*/ 202270 h 606722"/>
                  <a:gd name="connsiteX67" fmla="*/ 132188 w 607097"/>
                  <a:gd name="connsiteY67" fmla="*/ 211335 h 606722"/>
                  <a:gd name="connsiteX68" fmla="*/ 146428 w 607097"/>
                  <a:gd name="connsiteY68" fmla="*/ 259325 h 606722"/>
                  <a:gd name="connsiteX69" fmla="*/ 158532 w 607097"/>
                  <a:gd name="connsiteY69" fmla="*/ 233553 h 606722"/>
                  <a:gd name="connsiteX70" fmla="*/ 191907 w 607097"/>
                  <a:gd name="connsiteY70" fmla="*/ 202270 h 606722"/>
                  <a:gd name="connsiteX71" fmla="*/ 192975 w 607097"/>
                  <a:gd name="connsiteY71" fmla="*/ 201204 h 606722"/>
                  <a:gd name="connsiteX72" fmla="*/ 200006 w 607097"/>
                  <a:gd name="connsiteY72" fmla="*/ 193117 h 606722"/>
                  <a:gd name="connsiteX73" fmla="*/ 194933 w 607097"/>
                  <a:gd name="connsiteY73" fmla="*/ 170899 h 606722"/>
                  <a:gd name="connsiteX74" fmla="*/ 121062 w 607097"/>
                  <a:gd name="connsiteY74" fmla="*/ 84961 h 606722"/>
                  <a:gd name="connsiteX75" fmla="*/ 103963 w 607097"/>
                  <a:gd name="connsiteY75" fmla="*/ 81761 h 606722"/>
                  <a:gd name="connsiteX76" fmla="*/ 353980 w 607097"/>
                  <a:gd name="connsiteY76" fmla="*/ 30273 h 606722"/>
                  <a:gd name="connsiteX77" fmla="*/ 364141 w 607097"/>
                  <a:gd name="connsiteY77" fmla="*/ 40422 h 606722"/>
                  <a:gd name="connsiteX78" fmla="*/ 364141 w 607097"/>
                  <a:gd name="connsiteY78" fmla="*/ 60719 h 606722"/>
                  <a:gd name="connsiteX79" fmla="*/ 353980 w 607097"/>
                  <a:gd name="connsiteY79" fmla="*/ 70778 h 606722"/>
                  <a:gd name="connsiteX80" fmla="*/ 343818 w 607097"/>
                  <a:gd name="connsiteY80" fmla="*/ 60719 h 606722"/>
                  <a:gd name="connsiteX81" fmla="*/ 343818 w 607097"/>
                  <a:gd name="connsiteY81" fmla="*/ 40422 h 606722"/>
                  <a:gd name="connsiteX82" fmla="*/ 353980 w 607097"/>
                  <a:gd name="connsiteY82" fmla="*/ 30273 h 606722"/>
                  <a:gd name="connsiteX83" fmla="*/ 353978 w 607097"/>
                  <a:gd name="connsiteY83" fmla="*/ 20263 h 606722"/>
                  <a:gd name="connsiteX84" fmla="*/ 174819 w 607097"/>
                  <a:gd name="connsiteY84" fmla="*/ 104957 h 606722"/>
                  <a:gd name="connsiteX85" fmla="*/ 214246 w 607097"/>
                  <a:gd name="connsiteY85" fmla="*/ 160768 h 606722"/>
                  <a:gd name="connsiteX86" fmla="*/ 221278 w 607097"/>
                  <a:gd name="connsiteY86" fmla="*/ 198182 h 606722"/>
                  <a:gd name="connsiteX87" fmla="*/ 215938 w 607097"/>
                  <a:gd name="connsiteY87" fmla="*/ 209025 h 606722"/>
                  <a:gd name="connsiteX88" fmla="*/ 210152 w 607097"/>
                  <a:gd name="connsiteY88" fmla="*/ 215157 h 606722"/>
                  <a:gd name="connsiteX89" fmla="*/ 206147 w 607097"/>
                  <a:gd name="connsiteY89" fmla="*/ 218445 h 606722"/>
                  <a:gd name="connsiteX90" fmla="*/ 176777 w 607097"/>
                  <a:gd name="connsiteY90" fmla="*/ 244662 h 606722"/>
                  <a:gd name="connsiteX91" fmla="*/ 182829 w 607097"/>
                  <a:gd name="connsiteY91" fmla="*/ 308382 h 606722"/>
                  <a:gd name="connsiteX92" fmla="*/ 189504 w 607097"/>
                  <a:gd name="connsiteY92" fmla="*/ 315136 h 606722"/>
                  <a:gd name="connsiteX93" fmla="*/ 189949 w 607097"/>
                  <a:gd name="connsiteY93" fmla="*/ 315492 h 606722"/>
                  <a:gd name="connsiteX94" fmla="*/ 191640 w 607097"/>
                  <a:gd name="connsiteY94" fmla="*/ 317269 h 606722"/>
                  <a:gd name="connsiteX95" fmla="*/ 298263 w 607097"/>
                  <a:gd name="connsiteY95" fmla="*/ 424714 h 606722"/>
                  <a:gd name="connsiteX96" fmla="*/ 362077 w 607097"/>
                  <a:gd name="connsiteY96" fmla="*/ 430758 h 606722"/>
                  <a:gd name="connsiteX97" fmla="*/ 388422 w 607097"/>
                  <a:gd name="connsiteY97" fmla="*/ 401430 h 606722"/>
                  <a:gd name="connsiteX98" fmla="*/ 408625 w 607097"/>
                  <a:gd name="connsiteY98" fmla="*/ 386233 h 606722"/>
                  <a:gd name="connsiteX99" fmla="*/ 419661 w 607097"/>
                  <a:gd name="connsiteY99" fmla="*/ 384900 h 606722"/>
                  <a:gd name="connsiteX100" fmla="*/ 446094 w 607097"/>
                  <a:gd name="connsiteY100" fmla="*/ 392365 h 606722"/>
                  <a:gd name="connsiteX101" fmla="*/ 501987 w 607097"/>
                  <a:gd name="connsiteY101" fmla="*/ 431646 h 606722"/>
                  <a:gd name="connsiteX102" fmla="*/ 586894 w 607097"/>
                  <a:gd name="connsiteY102" fmla="*/ 252749 h 606722"/>
                  <a:gd name="connsiteX103" fmla="*/ 353978 w 607097"/>
                  <a:gd name="connsiteY103" fmla="*/ 20263 h 606722"/>
                  <a:gd name="connsiteX104" fmla="*/ 353978 w 607097"/>
                  <a:gd name="connsiteY104" fmla="*/ 0 h 606722"/>
                  <a:gd name="connsiteX105" fmla="*/ 607097 w 607097"/>
                  <a:gd name="connsiteY105" fmla="*/ 252749 h 606722"/>
                  <a:gd name="connsiteX106" fmla="*/ 517384 w 607097"/>
                  <a:gd name="connsiteY106" fmla="*/ 445421 h 606722"/>
                  <a:gd name="connsiteX107" fmla="*/ 540257 w 607097"/>
                  <a:gd name="connsiteY107" fmla="*/ 474215 h 606722"/>
                  <a:gd name="connsiteX108" fmla="*/ 531179 w 607097"/>
                  <a:gd name="connsiteY108" fmla="*/ 532870 h 606722"/>
                  <a:gd name="connsiteX109" fmla="*/ 505814 w 607097"/>
                  <a:gd name="connsiteY109" fmla="*/ 559176 h 606722"/>
                  <a:gd name="connsiteX110" fmla="*/ 401505 w 607097"/>
                  <a:gd name="connsiteY110" fmla="*/ 606722 h 606722"/>
                  <a:gd name="connsiteX111" fmla="*/ 318556 w 607097"/>
                  <a:gd name="connsiteY111" fmla="*/ 582460 h 606722"/>
                  <a:gd name="connsiteX112" fmla="*/ 268893 w 607097"/>
                  <a:gd name="connsiteY112" fmla="*/ 543979 h 606722"/>
                  <a:gd name="connsiteX113" fmla="*/ 61343 w 607097"/>
                  <a:gd name="connsiteY113" fmla="*/ 336732 h 606722"/>
                  <a:gd name="connsiteX114" fmla="*/ 16753 w 607097"/>
                  <a:gd name="connsiteY114" fmla="*/ 275056 h 606722"/>
                  <a:gd name="connsiteX115" fmla="*/ 48171 w 607097"/>
                  <a:gd name="connsiteY115" fmla="*/ 101135 h 606722"/>
                  <a:gd name="connsiteX116" fmla="*/ 73447 w 607097"/>
                  <a:gd name="connsiteY116" fmla="*/ 75807 h 606722"/>
                  <a:gd name="connsiteX117" fmla="*/ 132188 w 607097"/>
                  <a:gd name="connsiteY117" fmla="*/ 66742 h 606722"/>
                  <a:gd name="connsiteX118" fmla="*/ 160757 w 607097"/>
                  <a:gd name="connsiteY118" fmla="*/ 89315 h 606722"/>
                  <a:gd name="connsiteX119" fmla="*/ 353978 w 607097"/>
                  <a:gd name="connsiteY119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</a:cxnLst>
                <a:rect l="l" t="t" r="r" b="b"/>
                <a:pathLst>
                  <a:path w="607097" h="606722">
                    <a:moveTo>
                      <a:pt x="482620" y="381169"/>
                    </a:moveTo>
                    <a:cubicBezTo>
                      <a:pt x="486624" y="377172"/>
                      <a:pt x="492675" y="377172"/>
                      <a:pt x="496768" y="381169"/>
                    </a:cubicBezTo>
                    <a:lnTo>
                      <a:pt x="510916" y="395381"/>
                    </a:lnTo>
                    <a:cubicBezTo>
                      <a:pt x="515009" y="399379"/>
                      <a:pt x="515009" y="405419"/>
                      <a:pt x="510916" y="409505"/>
                    </a:cubicBezTo>
                    <a:cubicBezTo>
                      <a:pt x="509937" y="412525"/>
                      <a:pt x="506912" y="412525"/>
                      <a:pt x="503887" y="412525"/>
                    </a:cubicBezTo>
                    <a:cubicBezTo>
                      <a:pt x="500861" y="412525"/>
                      <a:pt x="498815" y="411548"/>
                      <a:pt x="496768" y="409505"/>
                    </a:cubicBezTo>
                    <a:lnTo>
                      <a:pt x="482620" y="395381"/>
                    </a:lnTo>
                    <a:cubicBezTo>
                      <a:pt x="478527" y="391295"/>
                      <a:pt x="478527" y="385255"/>
                      <a:pt x="482620" y="381169"/>
                    </a:cubicBezTo>
                    <a:close/>
                    <a:moveTo>
                      <a:pt x="546398" y="242745"/>
                    </a:moveTo>
                    <a:lnTo>
                      <a:pt x="566606" y="242745"/>
                    </a:lnTo>
                    <a:cubicBezTo>
                      <a:pt x="572659" y="242745"/>
                      <a:pt x="576754" y="246732"/>
                      <a:pt x="576754" y="252756"/>
                    </a:cubicBezTo>
                    <a:cubicBezTo>
                      <a:pt x="576754" y="258869"/>
                      <a:pt x="572659" y="262856"/>
                      <a:pt x="566606" y="262856"/>
                    </a:cubicBezTo>
                    <a:lnTo>
                      <a:pt x="546398" y="262856"/>
                    </a:lnTo>
                    <a:cubicBezTo>
                      <a:pt x="540255" y="262856"/>
                      <a:pt x="536249" y="258869"/>
                      <a:pt x="536249" y="252756"/>
                    </a:cubicBezTo>
                    <a:cubicBezTo>
                      <a:pt x="536249" y="246732"/>
                      <a:pt x="540255" y="242745"/>
                      <a:pt x="546398" y="242745"/>
                    </a:cubicBezTo>
                    <a:close/>
                    <a:moveTo>
                      <a:pt x="353968" y="101120"/>
                    </a:moveTo>
                    <a:cubicBezTo>
                      <a:pt x="360022" y="101120"/>
                      <a:pt x="364118" y="105119"/>
                      <a:pt x="364118" y="111251"/>
                    </a:cubicBezTo>
                    <a:lnTo>
                      <a:pt x="364118" y="242683"/>
                    </a:lnTo>
                    <a:lnTo>
                      <a:pt x="424838" y="242683"/>
                    </a:lnTo>
                    <a:cubicBezTo>
                      <a:pt x="430893" y="242683"/>
                      <a:pt x="434988" y="246682"/>
                      <a:pt x="434988" y="252725"/>
                    </a:cubicBezTo>
                    <a:cubicBezTo>
                      <a:pt x="434988" y="258857"/>
                      <a:pt x="430893" y="262856"/>
                      <a:pt x="424838" y="262856"/>
                    </a:cubicBezTo>
                    <a:lnTo>
                      <a:pt x="353968" y="262856"/>
                    </a:lnTo>
                    <a:cubicBezTo>
                      <a:pt x="347825" y="262856"/>
                      <a:pt x="343818" y="258857"/>
                      <a:pt x="343818" y="252725"/>
                    </a:cubicBezTo>
                    <a:lnTo>
                      <a:pt x="343818" y="111251"/>
                    </a:lnTo>
                    <a:cubicBezTo>
                      <a:pt x="343818" y="105119"/>
                      <a:pt x="347825" y="101120"/>
                      <a:pt x="353968" y="101120"/>
                    </a:cubicBezTo>
                    <a:close/>
                    <a:moveTo>
                      <a:pt x="496768" y="96101"/>
                    </a:moveTo>
                    <a:cubicBezTo>
                      <a:pt x="500861" y="92017"/>
                      <a:pt x="506912" y="92017"/>
                      <a:pt x="510916" y="96101"/>
                    </a:cubicBezTo>
                    <a:cubicBezTo>
                      <a:pt x="515009" y="100096"/>
                      <a:pt x="515009" y="106222"/>
                      <a:pt x="510916" y="110217"/>
                    </a:cubicBezTo>
                    <a:lnTo>
                      <a:pt x="496768" y="124334"/>
                    </a:lnTo>
                    <a:cubicBezTo>
                      <a:pt x="494722" y="126376"/>
                      <a:pt x="492675" y="127441"/>
                      <a:pt x="489650" y="127441"/>
                    </a:cubicBezTo>
                    <a:cubicBezTo>
                      <a:pt x="486624" y="127441"/>
                      <a:pt x="484578" y="126376"/>
                      <a:pt x="482620" y="124334"/>
                    </a:cubicBezTo>
                    <a:cubicBezTo>
                      <a:pt x="478527" y="120338"/>
                      <a:pt x="478527" y="114301"/>
                      <a:pt x="482620" y="110217"/>
                    </a:cubicBezTo>
                    <a:close/>
                    <a:moveTo>
                      <a:pt x="196955" y="96101"/>
                    </a:moveTo>
                    <a:cubicBezTo>
                      <a:pt x="201050" y="92017"/>
                      <a:pt x="207104" y="92017"/>
                      <a:pt x="211110" y="96101"/>
                    </a:cubicBezTo>
                    <a:lnTo>
                      <a:pt x="225355" y="110217"/>
                    </a:lnTo>
                    <a:cubicBezTo>
                      <a:pt x="229361" y="114301"/>
                      <a:pt x="229361" y="120338"/>
                      <a:pt x="225355" y="124334"/>
                    </a:cubicBezTo>
                    <a:cubicBezTo>
                      <a:pt x="223307" y="126376"/>
                      <a:pt x="220280" y="127441"/>
                      <a:pt x="218233" y="127441"/>
                    </a:cubicBezTo>
                    <a:cubicBezTo>
                      <a:pt x="215206" y="127441"/>
                      <a:pt x="213158" y="126376"/>
                      <a:pt x="211110" y="124334"/>
                    </a:cubicBezTo>
                    <a:lnTo>
                      <a:pt x="196955" y="110217"/>
                    </a:lnTo>
                    <a:cubicBezTo>
                      <a:pt x="192949" y="106222"/>
                      <a:pt x="192949" y="100096"/>
                      <a:pt x="196955" y="96101"/>
                    </a:cubicBezTo>
                    <a:close/>
                    <a:moveTo>
                      <a:pt x="103963" y="81761"/>
                    </a:moveTo>
                    <a:cubicBezTo>
                      <a:pt x="98011" y="82650"/>
                      <a:pt x="92182" y="85449"/>
                      <a:pt x="87598" y="90026"/>
                    </a:cubicBezTo>
                    <a:lnTo>
                      <a:pt x="62322" y="115266"/>
                    </a:lnTo>
                    <a:cubicBezTo>
                      <a:pt x="17732" y="159790"/>
                      <a:pt x="8654" y="209291"/>
                      <a:pt x="34998" y="265902"/>
                    </a:cubicBezTo>
                    <a:cubicBezTo>
                      <a:pt x="44077" y="285187"/>
                      <a:pt x="57249" y="304383"/>
                      <a:pt x="75494" y="322602"/>
                    </a:cubicBezTo>
                    <a:lnTo>
                      <a:pt x="283044" y="530826"/>
                    </a:lnTo>
                    <a:cubicBezTo>
                      <a:pt x="297284" y="545046"/>
                      <a:pt x="312415" y="557132"/>
                      <a:pt x="327634" y="565219"/>
                    </a:cubicBezTo>
                    <a:cubicBezTo>
                      <a:pt x="389401" y="599612"/>
                      <a:pt x="443068" y="592503"/>
                      <a:pt x="490684" y="545046"/>
                    </a:cubicBezTo>
                    <a:lnTo>
                      <a:pt x="515960" y="519717"/>
                    </a:lnTo>
                    <a:cubicBezTo>
                      <a:pt x="525127" y="510653"/>
                      <a:pt x="527085" y="496433"/>
                      <a:pt x="521033" y="485324"/>
                    </a:cubicBezTo>
                    <a:cubicBezTo>
                      <a:pt x="503856" y="451998"/>
                      <a:pt x="434969" y="411561"/>
                      <a:pt x="434969" y="411561"/>
                    </a:cubicBezTo>
                    <a:cubicBezTo>
                      <a:pt x="427582" y="407829"/>
                      <a:pt x="420195" y="405874"/>
                      <a:pt x="414321" y="406318"/>
                    </a:cubicBezTo>
                    <a:cubicBezTo>
                      <a:pt x="414143" y="406318"/>
                      <a:pt x="413876" y="406407"/>
                      <a:pt x="413698" y="406496"/>
                    </a:cubicBezTo>
                    <a:cubicBezTo>
                      <a:pt x="409604" y="407473"/>
                      <a:pt x="407646" y="409517"/>
                      <a:pt x="405599" y="413605"/>
                    </a:cubicBezTo>
                    <a:lnTo>
                      <a:pt x="404620" y="414583"/>
                    </a:lnTo>
                    <a:cubicBezTo>
                      <a:pt x="397500" y="423648"/>
                      <a:pt x="380323" y="443910"/>
                      <a:pt x="373202" y="447910"/>
                    </a:cubicBezTo>
                    <a:cubicBezTo>
                      <a:pt x="365548" y="453242"/>
                      <a:pt x="357538" y="457152"/>
                      <a:pt x="349528" y="459552"/>
                    </a:cubicBezTo>
                    <a:cubicBezTo>
                      <a:pt x="365281" y="466839"/>
                      <a:pt x="384328" y="473149"/>
                      <a:pt x="405599" y="475282"/>
                    </a:cubicBezTo>
                    <a:cubicBezTo>
                      <a:pt x="410672" y="476259"/>
                      <a:pt x="414677" y="480259"/>
                      <a:pt x="414677" y="486391"/>
                    </a:cubicBezTo>
                    <a:cubicBezTo>
                      <a:pt x="413698" y="491456"/>
                      <a:pt x="409604" y="495456"/>
                      <a:pt x="404620" y="495456"/>
                    </a:cubicBezTo>
                    <a:lnTo>
                      <a:pt x="403552" y="495456"/>
                    </a:lnTo>
                    <a:cubicBezTo>
                      <a:pt x="333686" y="488346"/>
                      <a:pt x="288117" y="443910"/>
                      <a:pt x="287138" y="441866"/>
                    </a:cubicBezTo>
                    <a:cubicBezTo>
                      <a:pt x="286871" y="441600"/>
                      <a:pt x="286604" y="441333"/>
                      <a:pt x="286426" y="441067"/>
                    </a:cubicBezTo>
                    <a:cubicBezTo>
                      <a:pt x="285625" y="440356"/>
                      <a:pt x="284824" y="439645"/>
                      <a:pt x="284112" y="438845"/>
                    </a:cubicBezTo>
                    <a:lnTo>
                      <a:pt x="176777" y="331666"/>
                    </a:lnTo>
                    <a:cubicBezTo>
                      <a:pt x="174730" y="329622"/>
                      <a:pt x="119015" y="284120"/>
                      <a:pt x="111895" y="213379"/>
                    </a:cubicBezTo>
                    <a:cubicBezTo>
                      <a:pt x="110916" y="208314"/>
                      <a:pt x="115010" y="203248"/>
                      <a:pt x="121062" y="202270"/>
                    </a:cubicBezTo>
                    <a:cubicBezTo>
                      <a:pt x="127115" y="201204"/>
                      <a:pt x="131209" y="205292"/>
                      <a:pt x="132188" y="211335"/>
                    </a:cubicBezTo>
                    <a:cubicBezTo>
                      <a:pt x="133968" y="229109"/>
                      <a:pt x="139486" y="245284"/>
                      <a:pt x="146428" y="259325"/>
                    </a:cubicBezTo>
                    <a:cubicBezTo>
                      <a:pt x="148653" y="250794"/>
                      <a:pt x="152658" y="242262"/>
                      <a:pt x="158532" y="233553"/>
                    </a:cubicBezTo>
                    <a:cubicBezTo>
                      <a:pt x="162537" y="227510"/>
                      <a:pt x="183808" y="210358"/>
                      <a:pt x="191907" y="202270"/>
                    </a:cubicBezTo>
                    <a:lnTo>
                      <a:pt x="192975" y="201204"/>
                    </a:lnTo>
                    <a:cubicBezTo>
                      <a:pt x="196980" y="199160"/>
                      <a:pt x="199027" y="196138"/>
                      <a:pt x="200006" y="193117"/>
                    </a:cubicBezTo>
                    <a:cubicBezTo>
                      <a:pt x="202053" y="187073"/>
                      <a:pt x="200006" y="178986"/>
                      <a:pt x="194933" y="170899"/>
                    </a:cubicBezTo>
                    <a:cubicBezTo>
                      <a:pt x="194933" y="169832"/>
                      <a:pt x="154438" y="102113"/>
                      <a:pt x="121062" y="84961"/>
                    </a:cubicBezTo>
                    <a:cubicBezTo>
                      <a:pt x="115989" y="81895"/>
                      <a:pt x="109915" y="80873"/>
                      <a:pt x="103963" y="81761"/>
                    </a:cubicBezTo>
                    <a:close/>
                    <a:moveTo>
                      <a:pt x="353980" y="30273"/>
                    </a:moveTo>
                    <a:cubicBezTo>
                      <a:pt x="360041" y="30273"/>
                      <a:pt x="364141" y="34368"/>
                      <a:pt x="364141" y="40422"/>
                    </a:cubicBezTo>
                    <a:lnTo>
                      <a:pt x="364141" y="60719"/>
                    </a:lnTo>
                    <a:cubicBezTo>
                      <a:pt x="364141" y="66772"/>
                      <a:pt x="360041" y="70778"/>
                      <a:pt x="353980" y="70778"/>
                    </a:cubicBezTo>
                    <a:cubicBezTo>
                      <a:pt x="347829" y="70778"/>
                      <a:pt x="343818" y="66772"/>
                      <a:pt x="343818" y="60719"/>
                    </a:cubicBezTo>
                    <a:lnTo>
                      <a:pt x="343818" y="40422"/>
                    </a:lnTo>
                    <a:cubicBezTo>
                      <a:pt x="343818" y="34368"/>
                      <a:pt x="347829" y="30273"/>
                      <a:pt x="353980" y="30273"/>
                    </a:cubicBezTo>
                    <a:close/>
                    <a:moveTo>
                      <a:pt x="353978" y="20263"/>
                    </a:moveTo>
                    <a:cubicBezTo>
                      <a:pt x="284112" y="20263"/>
                      <a:pt x="219409" y="50479"/>
                      <a:pt x="174819" y="104957"/>
                    </a:cubicBezTo>
                    <a:cubicBezTo>
                      <a:pt x="196446" y="130818"/>
                      <a:pt x="212911" y="158901"/>
                      <a:pt x="214246" y="160768"/>
                    </a:cubicBezTo>
                    <a:cubicBezTo>
                      <a:pt x="221278" y="173920"/>
                      <a:pt x="224304" y="187073"/>
                      <a:pt x="221278" y="198182"/>
                    </a:cubicBezTo>
                    <a:cubicBezTo>
                      <a:pt x="220299" y="202093"/>
                      <a:pt x="218430" y="205736"/>
                      <a:pt x="215938" y="209025"/>
                    </a:cubicBezTo>
                    <a:cubicBezTo>
                      <a:pt x="214336" y="211335"/>
                      <a:pt x="212466" y="213379"/>
                      <a:pt x="210152" y="215157"/>
                    </a:cubicBezTo>
                    <a:cubicBezTo>
                      <a:pt x="208906" y="216312"/>
                      <a:pt x="207482" y="217378"/>
                      <a:pt x="206147" y="218445"/>
                    </a:cubicBezTo>
                    <a:cubicBezTo>
                      <a:pt x="193954" y="228487"/>
                      <a:pt x="179803" y="241640"/>
                      <a:pt x="176777" y="244662"/>
                    </a:cubicBezTo>
                    <a:cubicBezTo>
                      <a:pt x="160579" y="269012"/>
                      <a:pt x="162537" y="287142"/>
                      <a:pt x="182829" y="308382"/>
                    </a:cubicBezTo>
                    <a:lnTo>
                      <a:pt x="189504" y="315136"/>
                    </a:lnTo>
                    <a:cubicBezTo>
                      <a:pt x="189771" y="315403"/>
                      <a:pt x="189949" y="315492"/>
                      <a:pt x="189949" y="315492"/>
                    </a:cubicBezTo>
                    <a:cubicBezTo>
                      <a:pt x="190572" y="316025"/>
                      <a:pt x="191195" y="316647"/>
                      <a:pt x="191640" y="317269"/>
                    </a:cubicBezTo>
                    <a:lnTo>
                      <a:pt x="298263" y="424714"/>
                    </a:lnTo>
                    <a:cubicBezTo>
                      <a:pt x="318556" y="444888"/>
                      <a:pt x="337780" y="446932"/>
                      <a:pt x="362077" y="430758"/>
                    </a:cubicBezTo>
                    <a:cubicBezTo>
                      <a:pt x="365103" y="428713"/>
                      <a:pt x="378275" y="414583"/>
                      <a:pt x="388422" y="401430"/>
                    </a:cubicBezTo>
                    <a:cubicBezTo>
                      <a:pt x="393406" y="393343"/>
                      <a:pt x="400526" y="388277"/>
                      <a:pt x="408625" y="386233"/>
                    </a:cubicBezTo>
                    <a:cubicBezTo>
                      <a:pt x="412096" y="385344"/>
                      <a:pt x="415834" y="384900"/>
                      <a:pt x="419661" y="384900"/>
                    </a:cubicBezTo>
                    <a:cubicBezTo>
                      <a:pt x="428294" y="384989"/>
                      <a:pt x="437728" y="387477"/>
                      <a:pt x="446094" y="392365"/>
                    </a:cubicBezTo>
                    <a:cubicBezTo>
                      <a:pt x="447963" y="393609"/>
                      <a:pt x="476088" y="410051"/>
                      <a:pt x="501987" y="431646"/>
                    </a:cubicBezTo>
                    <a:cubicBezTo>
                      <a:pt x="556545" y="387122"/>
                      <a:pt x="586894" y="322513"/>
                      <a:pt x="586894" y="252749"/>
                    </a:cubicBezTo>
                    <a:cubicBezTo>
                      <a:pt x="586894" y="124330"/>
                      <a:pt x="482585" y="20263"/>
                      <a:pt x="353978" y="20263"/>
                    </a:cubicBezTo>
                    <a:close/>
                    <a:moveTo>
                      <a:pt x="353978" y="0"/>
                    </a:moveTo>
                    <a:cubicBezTo>
                      <a:pt x="493710" y="0"/>
                      <a:pt x="607097" y="113222"/>
                      <a:pt x="607097" y="252749"/>
                    </a:cubicBezTo>
                    <a:cubicBezTo>
                      <a:pt x="607097" y="327578"/>
                      <a:pt x="574345" y="397786"/>
                      <a:pt x="517384" y="445421"/>
                    </a:cubicBezTo>
                    <a:cubicBezTo>
                      <a:pt x="526907" y="454753"/>
                      <a:pt x="535184" y="464617"/>
                      <a:pt x="540257" y="474215"/>
                    </a:cubicBezTo>
                    <a:cubicBezTo>
                      <a:pt x="550403" y="493412"/>
                      <a:pt x="547377" y="517673"/>
                      <a:pt x="531179" y="532870"/>
                    </a:cubicBezTo>
                    <a:lnTo>
                      <a:pt x="505814" y="559176"/>
                    </a:lnTo>
                    <a:cubicBezTo>
                      <a:pt x="474486" y="590548"/>
                      <a:pt x="438974" y="606722"/>
                      <a:pt x="401505" y="606722"/>
                    </a:cubicBezTo>
                    <a:cubicBezTo>
                      <a:pt x="375249" y="606722"/>
                      <a:pt x="346858" y="598635"/>
                      <a:pt x="318556" y="582460"/>
                    </a:cubicBezTo>
                    <a:cubicBezTo>
                      <a:pt x="301289" y="573307"/>
                      <a:pt x="285091" y="560154"/>
                      <a:pt x="268893" y="543979"/>
                    </a:cubicBezTo>
                    <a:lnTo>
                      <a:pt x="61343" y="336732"/>
                    </a:lnTo>
                    <a:cubicBezTo>
                      <a:pt x="42030" y="317536"/>
                      <a:pt x="26899" y="296296"/>
                      <a:pt x="16753" y="275056"/>
                    </a:cubicBezTo>
                    <a:cubicBezTo>
                      <a:pt x="-13596" y="210358"/>
                      <a:pt x="-2471" y="151703"/>
                      <a:pt x="48171" y="101135"/>
                    </a:cubicBezTo>
                    <a:lnTo>
                      <a:pt x="73447" y="75807"/>
                    </a:lnTo>
                    <a:cubicBezTo>
                      <a:pt x="88666" y="60699"/>
                      <a:pt x="112963" y="56611"/>
                      <a:pt x="132188" y="66742"/>
                    </a:cubicBezTo>
                    <a:cubicBezTo>
                      <a:pt x="141711" y="71719"/>
                      <a:pt x="151412" y="79895"/>
                      <a:pt x="160757" y="89315"/>
                    </a:cubicBezTo>
                    <a:cubicBezTo>
                      <a:pt x="209173" y="32971"/>
                      <a:pt x="278772" y="0"/>
                      <a:pt x="35397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" name="íṩļïḓé"/>
            <p:cNvSpPr/>
            <p:nvPr/>
          </p:nvSpPr>
          <p:spPr>
            <a:xfrm>
              <a:off x="1729601" y="4503011"/>
              <a:ext cx="144016" cy="14401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</p:grpSp>
      <p:grpSp>
        <p:nvGrpSpPr>
          <p:cNvPr id="10" name="iS1îḋe"/>
          <p:cNvGrpSpPr/>
          <p:nvPr/>
        </p:nvGrpSpPr>
        <p:grpSpPr>
          <a:xfrm>
            <a:off x="3182207" y="3876630"/>
            <a:ext cx="764713" cy="1131470"/>
            <a:chOff x="3524438" y="4503011"/>
            <a:chExt cx="886148" cy="1311146"/>
          </a:xfrm>
        </p:grpSpPr>
        <p:sp>
          <p:nvSpPr>
            <p:cNvPr id="11" name="ïṩḻíďè"/>
            <p:cNvSpPr/>
            <p:nvPr/>
          </p:nvSpPr>
          <p:spPr>
            <a:xfrm rot="18900000">
              <a:off x="3524438" y="4928009"/>
              <a:ext cx="886148" cy="886148"/>
            </a:xfrm>
            <a:prstGeom prst="teardrop">
              <a:avLst>
                <a:gd name="adj" fmla="val 119977"/>
              </a:avLst>
            </a:prstGeom>
            <a:solidFill>
              <a:srgbClr val="C4120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2" name="ïSḻîďe"/>
            <p:cNvSpPr/>
            <p:nvPr/>
          </p:nvSpPr>
          <p:spPr bwMode="auto">
            <a:xfrm>
              <a:off x="3700813" y="5185842"/>
              <a:ext cx="533398" cy="422682"/>
            </a:xfrm>
            <a:custGeom>
              <a:avLst/>
              <a:gdLst>
                <a:gd name="connsiteX0" fmla="*/ 511657 w 606157"/>
                <a:gd name="connsiteY0" fmla="*/ 343654 h 480339"/>
                <a:gd name="connsiteX1" fmla="*/ 521432 w 606157"/>
                <a:gd name="connsiteY1" fmla="*/ 353421 h 480339"/>
                <a:gd name="connsiteX2" fmla="*/ 521432 w 606157"/>
                <a:gd name="connsiteY2" fmla="*/ 376178 h 480339"/>
                <a:gd name="connsiteX3" fmla="*/ 544305 w 606157"/>
                <a:gd name="connsiteY3" fmla="*/ 376178 h 480339"/>
                <a:gd name="connsiteX4" fmla="*/ 554080 w 606157"/>
                <a:gd name="connsiteY4" fmla="*/ 385945 h 480339"/>
                <a:gd name="connsiteX5" fmla="*/ 544305 w 606157"/>
                <a:gd name="connsiteY5" fmla="*/ 395712 h 480339"/>
                <a:gd name="connsiteX6" fmla="*/ 521432 w 606157"/>
                <a:gd name="connsiteY6" fmla="*/ 395712 h 480339"/>
                <a:gd name="connsiteX7" fmla="*/ 521432 w 606157"/>
                <a:gd name="connsiteY7" fmla="*/ 418566 h 480339"/>
                <a:gd name="connsiteX8" fmla="*/ 511657 w 606157"/>
                <a:gd name="connsiteY8" fmla="*/ 428333 h 480339"/>
                <a:gd name="connsiteX9" fmla="*/ 501882 w 606157"/>
                <a:gd name="connsiteY9" fmla="*/ 418566 h 480339"/>
                <a:gd name="connsiteX10" fmla="*/ 501882 w 606157"/>
                <a:gd name="connsiteY10" fmla="*/ 395712 h 480339"/>
                <a:gd name="connsiteX11" fmla="*/ 479106 w 606157"/>
                <a:gd name="connsiteY11" fmla="*/ 395712 h 480339"/>
                <a:gd name="connsiteX12" fmla="*/ 469331 w 606157"/>
                <a:gd name="connsiteY12" fmla="*/ 385945 h 480339"/>
                <a:gd name="connsiteX13" fmla="*/ 479106 w 606157"/>
                <a:gd name="connsiteY13" fmla="*/ 376178 h 480339"/>
                <a:gd name="connsiteX14" fmla="*/ 501882 w 606157"/>
                <a:gd name="connsiteY14" fmla="*/ 376178 h 480339"/>
                <a:gd name="connsiteX15" fmla="*/ 501882 w 606157"/>
                <a:gd name="connsiteY15" fmla="*/ 353421 h 480339"/>
                <a:gd name="connsiteX16" fmla="*/ 511657 w 606157"/>
                <a:gd name="connsiteY16" fmla="*/ 343654 h 480339"/>
                <a:gd name="connsiteX17" fmla="*/ 511621 w 606157"/>
                <a:gd name="connsiteY17" fmla="*/ 311170 h 480339"/>
                <a:gd name="connsiteX18" fmla="*/ 436735 w 606157"/>
                <a:gd name="connsiteY18" fmla="*/ 385944 h 480339"/>
                <a:gd name="connsiteX19" fmla="*/ 511621 w 606157"/>
                <a:gd name="connsiteY19" fmla="*/ 460816 h 480339"/>
                <a:gd name="connsiteX20" fmla="*/ 586605 w 606157"/>
                <a:gd name="connsiteY20" fmla="*/ 385944 h 480339"/>
                <a:gd name="connsiteX21" fmla="*/ 511621 w 606157"/>
                <a:gd name="connsiteY21" fmla="*/ 311170 h 480339"/>
                <a:gd name="connsiteX22" fmla="*/ 511621 w 606157"/>
                <a:gd name="connsiteY22" fmla="*/ 291647 h 480339"/>
                <a:gd name="connsiteX23" fmla="*/ 606157 w 606157"/>
                <a:gd name="connsiteY23" fmla="*/ 385944 h 480339"/>
                <a:gd name="connsiteX24" fmla="*/ 511621 w 606157"/>
                <a:gd name="connsiteY24" fmla="*/ 480339 h 480339"/>
                <a:gd name="connsiteX25" fmla="*/ 417183 w 606157"/>
                <a:gd name="connsiteY25" fmla="*/ 385944 h 480339"/>
                <a:gd name="connsiteX26" fmla="*/ 511621 w 606157"/>
                <a:gd name="connsiteY26" fmla="*/ 291647 h 480339"/>
                <a:gd name="connsiteX27" fmla="*/ 368279 w 606157"/>
                <a:gd name="connsiteY27" fmla="*/ 200476 h 480339"/>
                <a:gd name="connsiteX28" fmla="*/ 489505 w 606157"/>
                <a:gd name="connsiteY28" fmla="*/ 259991 h 480339"/>
                <a:gd name="connsiteX29" fmla="*/ 487746 w 606157"/>
                <a:gd name="connsiteY29" fmla="*/ 273650 h 480339"/>
                <a:gd name="connsiteX30" fmla="*/ 481782 w 606157"/>
                <a:gd name="connsiteY30" fmla="*/ 275699 h 480339"/>
                <a:gd name="connsiteX31" fmla="*/ 474059 w 606157"/>
                <a:gd name="connsiteY31" fmla="*/ 271894 h 480339"/>
                <a:gd name="connsiteX32" fmla="*/ 368279 w 606157"/>
                <a:gd name="connsiteY32" fmla="*/ 219989 h 480339"/>
                <a:gd name="connsiteX33" fmla="*/ 293588 w 606157"/>
                <a:gd name="connsiteY33" fmla="*/ 242819 h 480339"/>
                <a:gd name="connsiteX34" fmla="*/ 279999 w 606157"/>
                <a:gd name="connsiteY34" fmla="*/ 240185 h 480339"/>
                <a:gd name="connsiteX35" fmla="*/ 282639 w 606157"/>
                <a:gd name="connsiteY35" fmla="*/ 226623 h 480339"/>
                <a:gd name="connsiteX36" fmla="*/ 368279 w 606157"/>
                <a:gd name="connsiteY36" fmla="*/ 200476 h 480339"/>
                <a:gd name="connsiteX37" fmla="*/ 153211 w 606157"/>
                <a:gd name="connsiteY37" fmla="*/ 200476 h 480339"/>
                <a:gd name="connsiteX38" fmla="*/ 306325 w 606157"/>
                <a:gd name="connsiteY38" fmla="*/ 353439 h 480339"/>
                <a:gd name="connsiteX39" fmla="*/ 296547 w 606157"/>
                <a:gd name="connsiteY39" fmla="*/ 363200 h 480339"/>
                <a:gd name="connsiteX40" fmla="*/ 286770 w 606157"/>
                <a:gd name="connsiteY40" fmla="*/ 353439 h 480339"/>
                <a:gd name="connsiteX41" fmla="*/ 153211 w 606157"/>
                <a:gd name="connsiteY41" fmla="*/ 219999 h 480339"/>
                <a:gd name="connsiteX42" fmla="*/ 19554 w 606157"/>
                <a:gd name="connsiteY42" fmla="*/ 353439 h 480339"/>
                <a:gd name="connsiteX43" fmla="*/ 9777 w 606157"/>
                <a:gd name="connsiteY43" fmla="*/ 363200 h 480339"/>
                <a:gd name="connsiteX44" fmla="*/ 0 w 606157"/>
                <a:gd name="connsiteY44" fmla="*/ 353439 h 480339"/>
                <a:gd name="connsiteX45" fmla="*/ 153211 w 606157"/>
                <a:gd name="connsiteY45" fmla="*/ 200476 h 480339"/>
                <a:gd name="connsiteX46" fmla="*/ 368295 w 606157"/>
                <a:gd name="connsiteY46" fmla="*/ 19531 h 480339"/>
                <a:gd name="connsiteX47" fmla="*/ 306326 w 606157"/>
                <a:gd name="connsiteY47" fmla="*/ 81348 h 480339"/>
                <a:gd name="connsiteX48" fmla="*/ 368295 w 606157"/>
                <a:gd name="connsiteY48" fmla="*/ 143262 h 480339"/>
                <a:gd name="connsiteX49" fmla="*/ 430165 w 606157"/>
                <a:gd name="connsiteY49" fmla="*/ 81348 h 480339"/>
                <a:gd name="connsiteX50" fmla="*/ 368295 w 606157"/>
                <a:gd name="connsiteY50" fmla="*/ 19531 h 480339"/>
                <a:gd name="connsiteX51" fmla="*/ 153211 w 606157"/>
                <a:gd name="connsiteY51" fmla="*/ 19531 h 480339"/>
                <a:gd name="connsiteX52" fmla="*/ 91242 w 606157"/>
                <a:gd name="connsiteY52" fmla="*/ 81348 h 480339"/>
                <a:gd name="connsiteX53" fmla="*/ 153211 w 606157"/>
                <a:gd name="connsiteY53" fmla="*/ 143262 h 480339"/>
                <a:gd name="connsiteX54" fmla="*/ 215081 w 606157"/>
                <a:gd name="connsiteY54" fmla="*/ 81348 h 480339"/>
                <a:gd name="connsiteX55" fmla="*/ 153211 w 606157"/>
                <a:gd name="connsiteY55" fmla="*/ 19531 h 480339"/>
                <a:gd name="connsiteX56" fmla="*/ 368295 w 606157"/>
                <a:gd name="connsiteY56" fmla="*/ 0 h 480339"/>
                <a:gd name="connsiteX57" fmla="*/ 449714 w 606157"/>
                <a:gd name="connsiteY57" fmla="*/ 81348 h 480339"/>
                <a:gd name="connsiteX58" fmla="*/ 368295 w 606157"/>
                <a:gd name="connsiteY58" fmla="*/ 162794 h 480339"/>
                <a:gd name="connsiteX59" fmla="*/ 286778 w 606157"/>
                <a:gd name="connsiteY59" fmla="*/ 81348 h 480339"/>
                <a:gd name="connsiteX60" fmla="*/ 368295 w 606157"/>
                <a:gd name="connsiteY60" fmla="*/ 0 h 480339"/>
                <a:gd name="connsiteX61" fmla="*/ 153211 w 606157"/>
                <a:gd name="connsiteY61" fmla="*/ 0 h 480339"/>
                <a:gd name="connsiteX62" fmla="*/ 234630 w 606157"/>
                <a:gd name="connsiteY62" fmla="*/ 81348 h 480339"/>
                <a:gd name="connsiteX63" fmla="*/ 153211 w 606157"/>
                <a:gd name="connsiteY63" fmla="*/ 162794 h 480339"/>
                <a:gd name="connsiteX64" fmla="*/ 71694 w 606157"/>
                <a:gd name="connsiteY64" fmla="*/ 81348 h 480339"/>
                <a:gd name="connsiteX65" fmla="*/ 153211 w 606157"/>
                <a:gd name="connsiteY65" fmla="*/ 0 h 48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06157" h="480339">
                  <a:moveTo>
                    <a:pt x="511657" y="343654"/>
                  </a:moveTo>
                  <a:cubicBezTo>
                    <a:pt x="517131" y="343654"/>
                    <a:pt x="521432" y="348049"/>
                    <a:pt x="521432" y="353421"/>
                  </a:cubicBezTo>
                  <a:lnTo>
                    <a:pt x="521432" y="376178"/>
                  </a:lnTo>
                  <a:lnTo>
                    <a:pt x="544305" y="376178"/>
                  </a:lnTo>
                  <a:cubicBezTo>
                    <a:pt x="549682" y="376178"/>
                    <a:pt x="554080" y="380573"/>
                    <a:pt x="554080" y="385945"/>
                  </a:cubicBezTo>
                  <a:cubicBezTo>
                    <a:pt x="554080" y="391414"/>
                    <a:pt x="549682" y="395712"/>
                    <a:pt x="544305" y="395712"/>
                  </a:cubicBezTo>
                  <a:lnTo>
                    <a:pt x="521432" y="395712"/>
                  </a:lnTo>
                  <a:lnTo>
                    <a:pt x="521432" y="418566"/>
                  </a:lnTo>
                  <a:cubicBezTo>
                    <a:pt x="521432" y="423938"/>
                    <a:pt x="517131" y="428333"/>
                    <a:pt x="511657" y="428333"/>
                  </a:cubicBezTo>
                  <a:cubicBezTo>
                    <a:pt x="506281" y="428333"/>
                    <a:pt x="501882" y="423938"/>
                    <a:pt x="501882" y="418566"/>
                  </a:cubicBezTo>
                  <a:lnTo>
                    <a:pt x="501882" y="395712"/>
                  </a:lnTo>
                  <a:lnTo>
                    <a:pt x="479106" y="395712"/>
                  </a:lnTo>
                  <a:cubicBezTo>
                    <a:pt x="473730" y="395712"/>
                    <a:pt x="469331" y="391414"/>
                    <a:pt x="469331" y="385945"/>
                  </a:cubicBezTo>
                  <a:cubicBezTo>
                    <a:pt x="469331" y="380573"/>
                    <a:pt x="473730" y="376178"/>
                    <a:pt x="479106" y="376178"/>
                  </a:cubicBezTo>
                  <a:lnTo>
                    <a:pt x="501882" y="376178"/>
                  </a:lnTo>
                  <a:lnTo>
                    <a:pt x="501882" y="353421"/>
                  </a:lnTo>
                  <a:cubicBezTo>
                    <a:pt x="501882" y="348049"/>
                    <a:pt x="506281" y="343654"/>
                    <a:pt x="511657" y="343654"/>
                  </a:cubicBezTo>
                  <a:close/>
                  <a:moveTo>
                    <a:pt x="511621" y="311170"/>
                  </a:moveTo>
                  <a:cubicBezTo>
                    <a:pt x="470366" y="311170"/>
                    <a:pt x="436735" y="344750"/>
                    <a:pt x="436735" y="385944"/>
                  </a:cubicBezTo>
                  <a:cubicBezTo>
                    <a:pt x="436735" y="427236"/>
                    <a:pt x="470366" y="460816"/>
                    <a:pt x="511621" y="460816"/>
                  </a:cubicBezTo>
                  <a:cubicBezTo>
                    <a:pt x="552975" y="460816"/>
                    <a:pt x="586605" y="427236"/>
                    <a:pt x="586605" y="385944"/>
                  </a:cubicBezTo>
                  <a:cubicBezTo>
                    <a:pt x="586605" y="344750"/>
                    <a:pt x="552975" y="311170"/>
                    <a:pt x="511621" y="311170"/>
                  </a:cubicBezTo>
                  <a:close/>
                  <a:moveTo>
                    <a:pt x="511621" y="291647"/>
                  </a:moveTo>
                  <a:cubicBezTo>
                    <a:pt x="563729" y="291647"/>
                    <a:pt x="606157" y="333915"/>
                    <a:pt x="606157" y="385944"/>
                  </a:cubicBezTo>
                  <a:cubicBezTo>
                    <a:pt x="606157" y="437974"/>
                    <a:pt x="563729" y="480339"/>
                    <a:pt x="511621" y="480339"/>
                  </a:cubicBezTo>
                  <a:cubicBezTo>
                    <a:pt x="459514" y="480339"/>
                    <a:pt x="417183" y="437974"/>
                    <a:pt x="417183" y="385944"/>
                  </a:cubicBezTo>
                  <a:cubicBezTo>
                    <a:pt x="417183" y="333915"/>
                    <a:pt x="459514" y="291647"/>
                    <a:pt x="511621" y="291647"/>
                  </a:cubicBezTo>
                  <a:close/>
                  <a:moveTo>
                    <a:pt x="368279" y="200476"/>
                  </a:moveTo>
                  <a:cubicBezTo>
                    <a:pt x="416085" y="200476"/>
                    <a:pt x="460274" y="222135"/>
                    <a:pt x="489505" y="259991"/>
                  </a:cubicBezTo>
                  <a:cubicBezTo>
                    <a:pt x="492829" y="264284"/>
                    <a:pt x="492047" y="270333"/>
                    <a:pt x="487746" y="273650"/>
                  </a:cubicBezTo>
                  <a:cubicBezTo>
                    <a:pt x="485986" y="275016"/>
                    <a:pt x="483835" y="275699"/>
                    <a:pt x="481782" y="275699"/>
                  </a:cubicBezTo>
                  <a:cubicBezTo>
                    <a:pt x="478849" y="275699"/>
                    <a:pt x="475916" y="274430"/>
                    <a:pt x="474059" y="271894"/>
                  </a:cubicBezTo>
                  <a:cubicBezTo>
                    <a:pt x="448542" y="238917"/>
                    <a:pt x="409926" y="219989"/>
                    <a:pt x="368279" y="219989"/>
                  </a:cubicBezTo>
                  <a:cubicBezTo>
                    <a:pt x="341492" y="219989"/>
                    <a:pt x="315683" y="227892"/>
                    <a:pt x="293588" y="242819"/>
                  </a:cubicBezTo>
                  <a:cubicBezTo>
                    <a:pt x="289091" y="245844"/>
                    <a:pt x="283030" y="244673"/>
                    <a:pt x="279999" y="240185"/>
                  </a:cubicBezTo>
                  <a:cubicBezTo>
                    <a:pt x="276969" y="235697"/>
                    <a:pt x="278142" y="229648"/>
                    <a:pt x="282639" y="226623"/>
                  </a:cubicBezTo>
                  <a:cubicBezTo>
                    <a:pt x="307960" y="209549"/>
                    <a:pt x="337582" y="200476"/>
                    <a:pt x="368279" y="200476"/>
                  </a:cubicBezTo>
                  <a:close/>
                  <a:moveTo>
                    <a:pt x="153211" y="200476"/>
                  </a:moveTo>
                  <a:cubicBezTo>
                    <a:pt x="237688" y="200476"/>
                    <a:pt x="306325" y="269099"/>
                    <a:pt x="306325" y="353439"/>
                  </a:cubicBezTo>
                  <a:cubicBezTo>
                    <a:pt x="306325" y="358808"/>
                    <a:pt x="302023" y="363200"/>
                    <a:pt x="296547" y="363200"/>
                  </a:cubicBezTo>
                  <a:cubicBezTo>
                    <a:pt x="291170" y="363200"/>
                    <a:pt x="286770" y="358808"/>
                    <a:pt x="286770" y="353439"/>
                  </a:cubicBezTo>
                  <a:cubicBezTo>
                    <a:pt x="286770" y="279837"/>
                    <a:pt x="226835" y="219999"/>
                    <a:pt x="153211" y="219999"/>
                  </a:cubicBezTo>
                  <a:cubicBezTo>
                    <a:pt x="79490" y="219999"/>
                    <a:pt x="19554" y="279837"/>
                    <a:pt x="19554" y="353439"/>
                  </a:cubicBezTo>
                  <a:cubicBezTo>
                    <a:pt x="19554" y="358808"/>
                    <a:pt x="15155" y="363200"/>
                    <a:pt x="9777" y="363200"/>
                  </a:cubicBezTo>
                  <a:cubicBezTo>
                    <a:pt x="4400" y="363200"/>
                    <a:pt x="0" y="358808"/>
                    <a:pt x="0" y="353439"/>
                  </a:cubicBezTo>
                  <a:cubicBezTo>
                    <a:pt x="0" y="269099"/>
                    <a:pt x="68735" y="200476"/>
                    <a:pt x="153211" y="200476"/>
                  </a:cubicBezTo>
                  <a:close/>
                  <a:moveTo>
                    <a:pt x="368295" y="19531"/>
                  </a:moveTo>
                  <a:cubicBezTo>
                    <a:pt x="334085" y="19531"/>
                    <a:pt x="306326" y="47266"/>
                    <a:pt x="306326" y="81348"/>
                  </a:cubicBezTo>
                  <a:cubicBezTo>
                    <a:pt x="306326" y="115528"/>
                    <a:pt x="334085" y="143262"/>
                    <a:pt x="368295" y="143262"/>
                  </a:cubicBezTo>
                  <a:cubicBezTo>
                    <a:pt x="402407" y="143262"/>
                    <a:pt x="430165" y="115528"/>
                    <a:pt x="430165" y="81348"/>
                  </a:cubicBezTo>
                  <a:cubicBezTo>
                    <a:pt x="430165" y="47266"/>
                    <a:pt x="402407" y="19531"/>
                    <a:pt x="368295" y="19531"/>
                  </a:cubicBezTo>
                  <a:close/>
                  <a:moveTo>
                    <a:pt x="153211" y="19531"/>
                  </a:moveTo>
                  <a:cubicBezTo>
                    <a:pt x="119001" y="19531"/>
                    <a:pt x="91242" y="47266"/>
                    <a:pt x="91242" y="81348"/>
                  </a:cubicBezTo>
                  <a:cubicBezTo>
                    <a:pt x="91242" y="115528"/>
                    <a:pt x="119001" y="143262"/>
                    <a:pt x="153211" y="143262"/>
                  </a:cubicBezTo>
                  <a:cubicBezTo>
                    <a:pt x="187323" y="143262"/>
                    <a:pt x="215081" y="115528"/>
                    <a:pt x="215081" y="81348"/>
                  </a:cubicBezTo>
                  <a:cubicBezTo>
                    <a:pt x="215081" y="47266"/>
                    <a:pt x="187323" y="19531"/>
                    <a:pt x="153211" y="19531"/>
                  </a:cubicBezTo>
                  <a:close/>
                  <a:moveTo>
                    <a:pt x="368295" y="0"/>
                  </a:moveTo>
                  <a:cubicBezTo>
                    <a:pt x="413158" y="0"/>
                    <a:pt x="449714" y="36523"/>
                    <a:pt x="449714" y="81348"/>
                  </a:cubicBezTo>
                  <a:cubicBezTo>
                    <a:pt x="449714" y="126270"/>
                    <a:pt x="413158" y="162794"/>
                    <a:pt x="368295" y="162794"/>
                  </a:cubicBezTo>
                  <a:cubicBezTo>
                    <a:pt x="323333" y="162794"/>
                    <a:pt x="286778" y="126270"/>
                    <a:pt x="286778" y="81348"/>
                  </a:cubicBezTo>
                  <a:cubicBezTo>
                    <a:pt x="286778" y="36523"/>
                    <a:pt x="323333" y="0"/>
                    <a:pt x="368295" y="0"/>
                  </a:cubicBezTo>
                  <a:close/>
                  <a:moveTo>
                    <a:pt x="153211" y="0"/>
                  </a:moveTo>
                  <a:cubicBezTo>
                    <a:pt x="198074" y="0"/>
                    <a:pt x="234630" y="36523"/>
                    <a:pt x="234630" y="81348"/>
                  </a:cubicBezTo>
                  <a:cubicBezTo>
                    <a:pt x="234630" y="126270"/>
                    <a:pt x="198074" y="162794"/>
                    <a:pt x="153211" y="162794"/>
                  </a:cubicBezTo>
                  <a:cubicBezTo>
                    <a:pt x="108249" y="162794"/>
                    <a:pt x="71694" y="126270"/>
                    <a:pt x="71694" y="81348"/>
                  </a:cubicBezTo>
                  <a:cubicBezTo>
                    <a:pt x="71694" y="36523"/>
                    <a:pt x="108249" y="0"/>
                    <a:pt x="1532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iṧlíḑê"/>
            <p:cNvSpPr/>
            <p:nvPr/>
          </p:nvSpPr>
          <p:spPr>
            <a:xfrm>
              <a:off x="3895504" y="4503011"/>
              <a:ext cx="144016" cy="14401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</p:grpSp>
      <p:sp>
        <p:nvSpPr>
          <p:cNvPr id="14" name="ïṡḷîḍê"/>
          <p:cNvSpPr/>
          <p:nvPr/>
        </p:nvSpPr>
        <p:spPr bwMode="auto">
          <a:xfrm>
            <a:off x="2437542" y="3088554"/>
            <a:ext cx="2192014" cy="723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/>
              <a:t>　团队业务流程、作风、目标、价值观的灌输，洗脑。</a:t>
            </a:r>
            <a:endParaRPr lang="zh-CN" altLang="en-US" sz="1200" dirty="0"/>
          </a:p>
          <a:p>
            <a:pPr algn="ctr">
              <a:lnSpc>
                <a:spcPct val="120000"/>
              </a:lnSpc>
            </a:pPr>
            <a:endParaRPr lang="en-US" altLang="zh-CN" sz="1200" dirty="0"/>
          </a:p>
        </p:txBody>
      </p:sp>
      <p:sp>
        <p:nvSpPr>
          <p:cNvPr id="15" name="ïṥľíďe"/>
          <p:cNvSpPr txBox="1"/>
          <p:nvPr/>
        </p:nvSpPr>
        <p:spPr bwMode="auto">
          <a:xfrm>
            <a:off x="2537212" y="2712573"/>
            <a:ext cx="1819180" cy="35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1600" b="1" dirty="0"/>
              <a:t>新员工的融入</a:t>
            </a:r>
            <a:endParaRPr lang="zh-CN" altLang="en-US" sz="1600" b="1" dirty="0"/>
          </a:p>
        </p:txBody>
      </p:sp>
      <p:sp>
        <p:nvSpPr>
          <p:cNvPr id="16" name="íṡ1iḍê"/>
          <p:cNvSpPr/>
          <p:nvPr/>
        </p:nvSpPr>
        <p:spPr bwMode="auto">
          <a:xfrm>
            <a:off x="4610137" y="4430321"/>
            <a:ext cx="2199704" cy="666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 fontScale="92500" lnSpcReduction="100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/>
              <a:t>　团队第一、坦城沟通、诚实守信、尊重差异、承担责任、共同成长。</a:t>
            </a:r>
            <a:endParaRPr lang="zh-CN" altLang="en-US" sz="1200" dirty="0"/>
          </a:p>
        </p:txBody>
      </p:sp>
      <p:sp>
        <p:nvSpPr>
          <p:cNvPr id="17" name="isľïḋé"/>
          <p:cNvSpPr txBox="1"/>
          <p:nvPr/>
        </p:nvSpPr>
        <p:spPr bwMode="auto">
          <a:xfrm>
            <a:off x="4741915" y="4074465"/>
            <a:ext cx="1819180" cy="35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1600" b="1" dirty="0"/>
              <a:t>团队作风的树立</a:t>
            </a:r>
            <a:endParaRPr lang="zh-CN" altLang="en-US" sz="1600" b="1" dirty="0"/>
          </a:p>
        </p:txBody>
      </p:sp>
      <p:grpSp>
        <p:nvGrpSpPr>
          <p:cNvPr id="18" name="îṥļïḍê"/>
          <p:cNvGrpSpPr/>
          <p:nvPr/>
        </p:nvGrpSpPr>
        <p:grpSpPr>
          <a:xfrm>
            <a:off x="5331287" y="2872374"/>
            <a:ext cx="764713" cy="1113252"/>
            <a:chOff x="5690343" y="3356992"/>
            <a:chExt cx="886148" cy="1290035"/>
          </a:xfrm>
        </p:grpSpPr>
        <p:sp>
          <p:nvSpPr>
            <p:cNvPr id="19" name="íṣḻîḍe"/>
            <p:cNvSpPr/>
            <p:nvPr/>
          </p:nvSpPr>
          <p:spPr>
            <a:xfrm rot="2700000" flipV="1">
              <a:off x="5690343" y="3356992"/>
              <a:ext cx="886148" cy="886148"/>
            </a:xfrm>
            <a:prstGeom prst="teardrop">
              <a:avLst>
                <a:gd name="adj" fmla="val 119977"/>
              </a:avLst>
            </a:prstGeom>
            <a:solidFill>
              <a:srgbClr val="7F7F7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20" name="íşḷîďè"/>
            <p:cNvSpPr/>
            <p:nvPr/>
          </p:nvSpPr>
          <p:spPr bwMode="auto">
            <a:xfrm>
              <a:off x="5866718" y="3559817"/>
              <a:ext cx="533398" cy="532697"/>
            </a:xfrm>
            <a:custGeom>
              <a:avLst/>
              <a:gdLst>
                <a:gd name="connsiteX0" fmla="*/ 86413 w 591547"/>
                <a:gd name="connsiteY0" fmla="*/ 515758 h 590770"/>
                <a:gd name="connsiteX1" fmla="*/ 171919 w 591547"/>
                <a:gd name="connsiteY1" fmla="*/ 515758 h 590770"/>
                <a:gd name="connsiteX2" fmla="*/ 171919 w 591547"/>
                <a:gd name="connsiteY2" fmla="*/ 537523 h 590770"/>
                <a:gd name="connsiteX3" fmla="*/ 86413 w 591547"/>
                <a:gd name="connsiteY3" fmla="*/ 537523 h 590770"/>
                <a:gd name="connsiteX4" fmla="*/ 86413 w 591547"/>
                <a:gd name="connsiteY4" fmla="*/ 461733 h 590770"/>
                <a:gd name="connsiteX5" fmla="*/ 171919 w 591547"/>
                <a:gd name="connsiteY5" fmla="*/ 461733 h 590770"/>
                <a:gd name="connsiteX6" fmla="*/ 171919 w 591547"/>
                <a:gd name="connsiteY6" fmla="*/ 483498 h 590770"/>
                <a:gd name="connsiteX7" fmla="*/ 86413 w 591547"/>
                <a:gd name="connsiteY7" fmla="*/ 483498 h 590770"/>
                <a:gd name="connsiteX8" fmla="*/ 86413 w 591547"/>
                <a:gd name="connsiteY8" fmla="*/ 408616 h 590770"/>
                <a:gd name="connsiteX9" fmla="*/ 171919 w 591547"/>
                <a:gd name="connsiteY9" fmla="*/ 408616 h 590770"/>
                <a:gd name="connsiteX10" fmla="*/ 171919 w 591547"/>
                <a:gd name="connsiteY10" fmla="*/ 429474 h 590770"/>
                <a:gd name="connsiteX11" fmla="*/ 86413 w 591547"/>
                <a:gd name="connsiteY11" fmla="*/ 429474 h 590770"/>
                <a:gd name="connsiteX12" fmla="*/ 204177 w 591547"/>
                <a:gd name="connsiteY12" fmla="*/ 357041 h 590770"/>
                <a:gd name="connsiteX13" fmla="*/ 204177 w 591547"/>
                <a:gd name="connsiteY13" fmla="*/ 569815 h 590770"/>
                <a:gd name="connsiteX14" fmla="*/ 333300 w 591547"/>
                <a:gd name="connsiteY14" fmla="*/ 569815 h 590770"/>
                <a:gd name="connsiteX15" fmla="*/ 333300 w 591547"/>
                <a:gd name="connsiteY15" fmla="*/ 382026 h 590770"/>
                <a:gd name="connsiteX16" fmla="*/ 183194 w 591547"/>
                <a:gd name="connsiteY16" fmla="*/ 357041 h 590770"/>
                <a:gd name="connsiteX17" fmla="*/ 75053 w 591547"/>
                <a:gd name="connsiteY17" fmla="*/ 382026 h 590770"/>
                <a:gd name="connsiteX18" fmla="*/ 75053 w 591547"/>
                <a:gd name="connsiteY18" fmla="*/ 569815 h 590770"/>
                <a:gd name="connsiteX19" fmla="*/ 183194 w 591547"/>
                <a:gd name="connsiteY19" fmla="*/ 569815 h 590770"/>
                <a:gd name="connsiteX20" fmla="*/ 247709 w 591547"/>
                <a:gd name="connsiteY20" fmla="*/ 311838 h 590770"/>
                <a:gd name="connsiteX21" fmla="*/ 322851 w 591547"/>
                <a:gd name="connsiteY21" fmla="*/ 311838 h 590770"/>
                <a:gd name="connsiteX22" fmla="*/ 322851 w 591547"/>
                <a:gd name="connsiteY22" fmla="*/ 332826 h 590770"/>
                <a:gd name="connsiteX23" fmla="*/ 247709 w 591547"/>
                <a:gd name="connsiteY23" fmla="*/ 332826 h 590770"/>
                <a:gd name="connsiteX24" fmla="*/ 247709 w 591547"/>
                <a:gd name="connsiteY24" fmla="*/ 257944 h 590770"/>
                <a:gd name="connsiteX25" fmla="*/ 322851 w 591547"/>
                <a:gd name="connsiteY25" fmla="*/ 257944 h 590770"/>
                <a:gd name="connsiteX26" fmla="*/ 322851 w 591547"/>
                <a:gd name="connsiteY26" fmla="*/ 279580 h 590770"/>
                <a:gd name="connsiteX27" fmla="*/ 247709 w 591547"/>
                <a:gd name="connsiteY27" fmla="*/ 279580 h 590770"/>
                <a:gd name="connsiteX28" fmla="*/ 247709 w 591547"/>
                <a:gd name="connsiteY28" fmla="*/ 203919 h 590770"/>
                <a:gd name="connsiteX29" fmla="*/ 322851 w 591547"/>
                <a:gd name="connsiteY29" fmla="*/ 203919 h 590770"/>
                <a:gd name="connsiteX30" fmla="*/ 322851 w 591547"/>
                <a:gd name="connsiteY30" fmla="*/ 225684 h 590770"/>
                <a:gd name="connsiteX31" fmla="*/ 247709 w 591547"/>
                <a:gd name="connsiteY31" fmla="*/ 225684 h 590770"/>
                <a:gd name="connsiteX32" fmla="*/ 247709 w 591547"/>
                <a:gd name="connsiteY32" fmla="*/ 150672 h 590770"/>
                <a:gd name="connsiteX33" fmla="*/ 322851 w 591547"/>
                <a:gd name="connsiteY33" fmla="*/ 150672 h 590770"/>
                <a:gd name="connsiteX34" fmla="*/ 322851 w 591547"/>
                <a:gd name="connsiteY34" fmla="*/ 171660 h 590770"/>
                <a:gd name="connsiteX35" fmla="*/ 247709 w 591547"/>
                <a:gd name="connsiteY35" fmla="*/ 171660 h 590770"/>
                <a:gd name="connsiteX36" fmla="*/ 355090 w 591547"/>
                <a:gd name="connsiteY36" fmla="*/ 102357 h 590770"/>
                <a:gd name="connsiteX37" fmla="*/ 355090 w 591547"/>
                <a:gd name="connsiteY37" fmla="*/ 373160 h 590770"/>
                <a:gd name="connsiteX38" fmla="*/ 355090 w 591547"/>
                <a:gd name="connsiteY38" fmla="*/ 376384 h 590770"/>
                <a:gd name="connsiteX39" fmla="*/ 355090 w 591547"/>
                <a:gd name="connsiteY39" fmla="*/ 569815 h 590770"/>
                <a:gd name="connsiteX40" fmla="*/ 484213 w 591547"/>
                <a:gd name="connsiteY40" fmla="*/ 569815 h 590770"/>
                <a:gd name="connsiteX41" fmla="*/ 484213 w 591547"/>
                <a:gd name="connsiteY41" fmla="*/ 154744 h 590770"/>
                <a:gd name="connsiteX42" fmla="*/ 333300 w 591547"/>
                <a:gd name="connsiteY42" fmla="*/ 99939 h 590770"/>
                <a:gd name="connsiteX43" fmla="*/ 236458 w 591547"/>
                <a:gd name="connsiteY43" fmla="*/ 125730 h 590770"/>
                <a:gd name="connsiteX44" fmla="*/ 236458 w 591547"/>
                <a:gd name="connsiteY44" fmla="*/ 341728 h 590770"/>
                <a:gd name="connsiteX45" fmla="*/ 333300 w 591547"/>
                <a:gd name="connsiteY45" fmla="*/ 360265 h 590770"/>
                <a:gd name="connsiteX46" fmla="*/ 397862 w 591547"/>
                <a:gd name="connsiteY46" fmla="*/ 21761 h 590770"/>
                <a:gd name="connsiteX47" fmla="*/ 387371 w 591547"/>
                <a:gd name="connsiteY47" fmla="*/ 32238 h 590770"/>
                <a:gd name="connsiteX48" fmla="*/ 397862 w 591547"/>
                <a:gd name="connsiteY48" fmla="*/ 42716 h 590770"/>
                <a:gd name="connsiteX49" fmla="*/ 409160 w 591547"/>
                <a:gd name="connsiteY49" fmla="*/ 32238 h 590770"/>
                <a:gd name="connsiteX50" fmla="*/ 397862 w 591547"/>
                <a:gd name="connsiteY50" fmla="*/ 21761 h 590770"/>
                <a:gd name="connsiteX51" fmla="*/ 397862 w 591547"/>
                <a:gd name="connsiteY51" fmla="*/ 0 h 590770"/>
                <a:gd name="connsiteX52" fmla="*/ 430143 w 591547"/>
                <a:gd name="connsiteY52" fmla="*/ 32238 h 590770"/>
                <a:gd name="connsiteX53" fmla="*/ 409160 w 591547"/>
                <a:gd name="connsiteY53" fmla="*/ 62865 h 590770"/>
                <a:gd name="connsiteX54" fmla="*/ 409160 w 591547"/>
                <a:gd name="connsiteY54" fmla="*/ 100745 h 590770"/>
                <a:gd name="connsiteX55" fmla="*/ 498740 w 591547"/>
                <a:gd name="connsiteY55" fmla="*/ 137819 h 590770"/>
                <a:gd name="connsiteX56" fmla="*/ 506003 w 591547"/>
                <a:gd name="connsiteY56" fmla="*/ 147491 h 590770"/>
                <a:gd name="connsiteX57" fmla="*/ 506003 w 591547"/>
                <a:gd name="connsiteY57" fmla="*/ 569815 h 590770"/>
                <a:gd name="connsiteX58" fmla="*/ 591547 w 591547"/>
                <a:gd name="connsiteY58" fmla="*/ 569815 h 590770"/>
                <a:gd name="connsiteX59" fmla="*/ 591547 w 591547"/>
                <a:gd name="connsiteY59" fmla="*/ 590770 h 590770"/>
                <a:gd name="connsiteX60" fmla="*/ 494705 w 591547"/>
                <a:gd name="connsiteY60" fmla="*/ 590770 h 590770"/>
                <a:gd name="connsiteX61" fmla="*/ 344598 w 591547"/>
                <a:gd name="connsiteY61" fmla="*/ 590770 h 590770"/>
                <a:gd name="connsiteX62" fmla="*/ 193685 w 591547"/>
                <a:gd name="connsiteY62" fmla="*/ 590770 h 590770"/>
                <a:gd name="connsiteX63" fmla="*/ 64562 w 591547"/>
                <a:gd name="connsiteY63" fmla="*/ 590770 h 590770"/>
                <a:gd name="connsiteX64" fmla="*/ 0 w 591547"/>
                <a:gd name="connsiteY64" fmla="*/ 590770 h 590770"/>
                <a:gd name="connsiteX65" fmla="*/ 0 w 591547"/>
                <a:gd name="connsiteY65" fmla="*/ 569815 h 590770"/>
                <a:gd name="connsiteX66" fmla="*/ 54070 w 591547"/>
                <a:gd name="connsiteY66" fmla="*/ 569815 h 590770"/>
                <a:gd name="connsiteX67" fmla="*/ 54070 w 591547"/>
                <a:gd name="connsiteY67" fmla="*/ 373160 h 590770"/>
                <a:gd name="connsiteX68" fmla="*/ 62141 w 591547"/>
                <a:gd name="connsiteY68" fmla="*/ 362683 h 590770"/>
                <a:gd name="connsiteX69" fmla="*/ 191264 w 591547"/>
                <a:gd name="connsiteY69" fmla="*/ 333668 h 590770"/>
                <a:gd name="connsiteX70" fmla="*/ 195299 w 591547"/>
                <a:gd name="connsiteY70" fmla="*/ 333668 h 590770"/>
                <a:gd name="connsiteX71" fmla="*/ 196106 w 591547"/>
                <a:gd name="connsiteY71" fmla="*/ 333668 h 590770"/>
                <a:gd name="connsiteX72" fmla="*/ 215475 w 591547"/>
                <a:gd name="connsiteY72" fmla="*/ 336892 h 590770"/>
                <a:gd name="connsiteX73" fmla="*/ 215475 w 591547"/>
                <a:gd name="connsiteY73" fmla="*/ 116864 h 590770"/>
                <a:gd name="connsiteX74" fmla="*/ 223545 w 591547"/>
                <a:gd name="connsiteY74" fmla="*/ 106387 h 590770"/>
                <a:gd name="connsiteX75" fmla="*/ 341370 w 591547"/>
                <a:gd name="connsiteY75" fmla="*/ 75760 h 590770"/>
                <a:gd name="connsiteX76" fmla="*/ 342984 w 591547"/>
                <a:gd name="connsiteY76" fmla="*/ 75760 h 590770"/>
                <a:gd name="connsiteX77" fmla="*/ 345405 w 591547"/>
                <a:gd name="connsiteY77" fmla="*/ 75760 h 590770"/>
                <a:gd name="connsiteX78" fmla="*/ 347020 w 591547"/>
                <a:gd name="connsiteY78" fmla="*/ 75760 h 590770"/>
                <a:gd name="connsiteX79" fmla="*/ 348634 w 591547"/>
                <a:gd name="connsiteY79" fmla="*/ 75760 h 590770"/>
                <a:gd name="connsiteX80" fmla="*/ 387371 w 591547"/>
                <a:gd name="connsiteY80" fmla="*/ 91879 h 590770"/>
                <a:gd name="connsiteX81" fmla="*/ 387371 w 591547"/>
                <a:gd name="connsiteY81" fmla="*/ 62865 h 590770"/>
                <a:gd name="connsiteX82" fmla="*/ 365581 w 591547"/>
                <a:gd name="connsiteY82" fmla="*/ 32238 h 590770"/>
                <a:gd name="connsiteX83" fmla="*/ 397862 w 591547"/>
                <a:gd name="connsiteY83" fmla="*/ 0 h 59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91547" h="590770">
                  <a:moveTo>
                    <a:pt x="86413" y="515758"/>
                  </a:moveTo>
                  <a:lnTo>
                    <a:pt x="171919" y="515758"/>
                  </a:lnTo>
                  <a:lnTo>
                    <a:pt x="171919" y="537523"/>
                  </a:lnTo>
                  <a:lnTo>
                    <a:pt x="86413" y="537523"/>
                  </a:lnTo>
                  <a:close/>
                  <a:moveTo>
                    <a:pt x="86413" y="461733"/>
                  </a:moveTo>
                  <a:lnTo>
                    <a:pt x="171919" y="461733"/>
                  </a:lnTo>
                  <a:lnTo>
                    <a:pt x="171919" y="483498"/>
                  </a:lnTo>
                  <a:lnTo>
                    <a:pt x="86413" y="483498"/>
                  </a:lnTo>
                  <a:close/>
                  <a:moveTo>
                    <a:pt x="86413" y="408616"/>
                  </a:moveTo>
                  <a:lnTo>
                    <a:pt x="171919" y="408616"/>
                  </a:lnTo>
                  <a:lnTo>
                    <a:pt x="171919" y="429474"/>
                  </a:lnTo>
                  <a:lnTo>
                    <a:pt x="86413" y="429474"/>
                  </a:lnTo>
                  <a:close/>
                  <a:moveTo>
                    <a:pt x="204177" y="357041"/>
                  </a:moveTo>
                  <a:lnTo>
                    <a:pt x="204177" y="569815"/>
                  </a:lnTo>
                  <a:lnTo>
                    <a:pt x="333300" y="569815"/>
                  </a:lnTo>
                  <a:lnTo>
                    <a:pt x="333300" y="382026"/>
                  </a:lnTo>
                  <a:close/>
                  <a:moveTo>
                    <a:pt x="183194" y="357041"/>
                  </a:moveTo>
                  <a:lnTo>
                    <a:pt x="75053" y="382026"/>
                  </a:lnTo>
                  <a:lnTo>
                    <a:pt x="75053" y="569815"/>
                  </a:lnTo>
                  <a:lnTo>
                    <a:pt x="183194" y="569815"/>
                  </a:lnTo>
                  <a:close/>
                  <a:moveTo>
                    <a:pt x="247709" y="311838"/>
                  </a:moveTo>
                  <a:lnTo>
                    <a:pt x="322851" y="311838"/>
                  </a:lnTo>
                  <a:lnTo>
                    <a:pt x="322851" y="332826"/>
                  </a:lnTo>
                  <a:lnTo>
                    <a:pt x="247709" y="332826"/>
                  </a:lnTo>
                  <a:close/>
                  <a:moveTo>
                    <a:pt x="247709" y="257944"/>
                  </a:moveTo>
                  <a:lnTo>
                    <a:pt x="322851" y="257944"/>
                  </a:lnTo>
                  <a:lnTo>
                    <a:pt x="322851" y="279580"/>
                  </a:lnTo>
                  <a:lnTo>
                    <a:pt x="247709" y="279580"/>
                  </a:lnTo>
                  <a:close/>
                  <a:moveTo>
                    <a:pt x="247709" y="203919"/>
                  </a:moveTo>
                  <a:lnTo>
                    <a:pt x="322851" y="203919"/>
                  </a:lnTo>
                  <a:lnTo>
                    <a:pt x="322851" y="225684"/>
                  </a:lnTo>
                  <a:lnTo>
                    <a:pt x="247709" y="225684"/>
                  </a:lnTo>
                  <a:close/>
                  <a:moveTo>
                    <a:pt x="247709" y="150672"/>
                  </a:moveTo>
                  <a:lnTo>
                    <a:pt x="322851" y="150672"/>
                  </a:lnTo>
                  <a:lnTo>
                    <a:pt x="322851" y="171660"/>
                  </a:lnTo>
                  <a:lnTo>
                    <a:pt x="247709" y="171660"/>
                  </a:lnTo>
                  <a:close/>
                  <a:moveTo>
                    <a:pt x="355090" y="102357"/>
                  </a:moveTo>
                  <a:lnTo>
                    <a:pt x="355090" y="373160"/>
                  </a:lnTo>
                  <a:lnTo>
                    <a:pt x="355090" y="376384"/>
                  </a:lnTo>
                  <a:lnTo>
                    <a:pt x="355090" y="569815"/>
                  </a:lnTo>
                  <a:lnTo>
                    <a:pt x="484213" y="569815"/>
                  </a:lnTo>
                  <a:lnTo>
                    <a:pt x="484213" y="154744"/>
                  </a:lnTo>
                  <a:close/>
                  <a:moveTo>
                    <a:pt x="333300" y="99939"/>
                  </a:moveTo>
                  <a:lnTo>
                    <a:pt x="236458" y="125730"/>
                  </a:lnTo>
                  <a:lnTo>
                    <a:pt x="236458" y="341728"/>
                  </a:lnTo>
                  <a:lnTo>
                    <a:pt x="333300" y="360265"/>
                  </a:lnTo>
                  <a:close/>
                  <a:moveTo>
                    <a:pt x="397862" y="21761"/>
                  </a:moveTo>
                  <a:cubicBezTo>
                    <a:pt x="392213" y="21761"/>
                    <a:pt x="387371" y="26596"/>
                    <a:pt x="387371" y="32238"/>
                  </a:cubicBezTo>
                  <a:cubicBezTo>
                    <a:pt x="387371" y="37880"/>
                    <a:pt x="392213" y="42716"/>
                    <a:pt x="397862" y="42716"/>
                  </a:cubicBezTo>
                  <a:cubicBezTo>
                    <a:pt x="404318" y="42716"/>
                    <a:pt x="409160" y="37880"/>
                    <a:pt x="409160" y="32238"/>
                  </a:cubicBezTo>
                  <a:cubicBezTo>
                    <a:pt x="409160" y="26596"/>
                    <a:pt x="404318" y="21761"/>
                    <a:pt x="397862" y="21761"/>
                  </a:cubicBezTo>
                  <a:close/>
                  <a:moveTo>
                    <a:pt x="397862" y="0"/>
                  </a:moveTo>
                  <a:cubicBezTo>
                    <a:pt x="415616" y="0"/>
                    <a:pt x="430143" y="14507"/>
                    <a:pt x="430143" y="32238"/>
                  </a:cubicBezTo>
                  <a:cubicBezTo>
                    <a:pt x="430143" y="45940"/>
                    <a:pt x="421266" y="58029"/>
                    <a:pt x="409160" y="62865"/>
                  </a:cubicBezTo>
                  <a:lnTo>
                    <a:pt x="409160" y="100745"/>
                  </a:lnTo>
                  <a:lnTo>
                    <a:pt x="498740" y="137819"/>
                  </a:lnTo>
                  <a:cubicBezTo>
                    <a:pt x="502775" y="139431"/>
                    <a:pt x="506003" y="143461"/>
                    <a:pt x="506003" y="147491"/>
                  </a:cubicBezTo>
                  <a:lnTo>
                    <a:pt x="506003" y="569815"/>
                  </a:lnTo>
                  <a:lnTo>
                    <a:pt x="591547" y="569815"/>
                  </a:lnTo>
                  <a:lnTo>
                    <a:pt x="591547" y="590770"/>
                  </a:lnTo>
                  <a:lnTo>
                    <a:pt x="494705" y="590770"/>
                  </a:lnTo>
                  <a:lnTo>
                    <a:pt x="344598" y="590770"/>
                  </a:lnTo>
                  <a:lnTo>
                    <a:pt x="193685" y="590770"/>
                  </a:lnTo>
                  <a:lnTo>
                    <a:pt x="64562" y="590770"/>
                  </a:lnTo>
                  <a:lnTo>
                    <a:pt x="0" y="590770"/>
                  </a:lnTo>
                  <a:lnTo>
                    <a:pt x="0" y="569815"/>
                  </a:lnTo>
                  <a:lnTo>
                    <a:pt x="54070" y="569815"/>
                  </a:lnTo>
                  <a:lnTo>
                    <a:pt x="54070" y="373160"/>
                  </a:lnTo>
                  <a:cubicBezTo>
                    <a:pt x="54070" y="368324"/>
                    <a:pt x="57298" y="364294"/>
                    <a:pt x="62141" y="362683"/>
                  </a:cubicBezTo>
                  <a:lnTo>
                    <a:pt x="191264" y="333668"/>
                  </a:lnTo>
                  <a:cubicBezTo>
                    <a:pt x="192878" y="332862"/>
                    <a:pt x="194492" y="332862"/>
                    <a:pt x="195299" y="333668"/>
                  </a:cubicBezTo>
                  <a:cubicBezTo>
                    <a:pt x="196106" y="333668"/>
                    <a:pt x="196106" y="333668"/>
                    <a:pt x="196106" y="333668"/>
                  </a:cubicBezTo>
                  <a:lnTo>
                    <a:pt x="215475" y="336892"/>
                  </a:lnTo>
                  <a:lnTo>
                    <a:pt x="215475" y="116864"/>
                  </a:lnTo>
                  <a:cubicBezTo>
                    <a:pt x="215475" y="112028"/>
                    <a:pt x="218703" y="107999"/>
                    <a:pt x="223545" y="106387"/>
                  </a:cubicBezTo>
                  <a:lnTo>
                    <a:pt x="341370" y="75760"/>
                  </a:lnTo>
                  <a:cubicBezTo>
                    <a:pt x="342177" y="75760"/>
                    <a:pt x="342177" y="75760"/>
                    <a:pt x="342984" y="75760"/>
                  </a:cubicBezTo>
                  <a:cubicBezTo>
                    <a:pt x="343791" y="75760"/>
                    <a:pt x="344598" y="74954"/>
                    <a:pt x="345405" y="75760"/>
                  </a:cubicBezTo>
                  <a:cubicBezTo>
                    <a:pt x="346213" y="75760"/>
                    <a:pt x="347020" y="75760"/>
                    <a:pt x="347020" y="75760"/>
                  </a:cubicBezTo>
                  <a:cubicBezTo>
                    <a:pt x="347827" y="75760"/>
                    <a:pt x="347827" y="75760"/>
                    <a:pt x="348634" y="75760"/>
                  </a:cubicBezTo>
                  <a:lnTo>
                    <a:pt x="387371" y="91879"/>
                  </a:lnTo>
                  <a:lnTo>
                    <a:pt x="387371" y="62865"/>
                  </a:lnTo>
                  <a:cubicBezTo>
                    <a:pt x="375265" y="58029"/>
                    <a:pt x="365581" y="45940"/>
                    <a:pt x="365581" y="32238"/>
                  </a:cubicBezTo>
                  <a:cubicBezTo>
                    <a:pt x="365581" y="14507"/>
                    <a:pt x="380107" y="0"/>
                    <a:pt x="39786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ïś1iḑè"/>
            <p:cNvSpPr/>
            <p:nvPr/>
          </p:nvSpPr>
          <p:spPr>
            <a:xfrm>
              <a:off x="6061409" y="4503011"/>
              <a:ext cx="144016" cy="14401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</p:grpSp>
      <p:grpSp>
        <p:nvGrpSpPr>
          <p:cNvPr id="22" name="íšḻídé"/>
          <p:cNvGrpSpPr/>
          <p:nvPr/>
        </p:nvGrpSpPr>
        <p:grpSpPr>
          <a:xfrm>
            <a:off x="7548445" y="3876630"/>
            <a:ext cx="764713" cy="1131470"/>
            <a:chOff x="7851385" y="4503011"/>
            <a:chExt cx="886148" cy="1311146"/>
          </a:xfrm>
        </p:grpSpPr>
        <p:sp>
          <p:nvSpPr>
            <p:cNvPr id="23" name="iṩ1ïḋé"/>
            <p:cNvSpPr/>
            <p:nvPr/>
          </p:nvSpPr>
          <p:spPr>
            <a:xfrm rot="18900000">
              <a:off x="7851385" y="4928009"/>
              <a:ext cx="886148" cy="886148"/>
            </a:xfrm>
            <a:prstGeom prst="teardrop">
              <a:avLst>
                <a:gd name="adj" fmla="val 119977"/>
              </a:avLst>
            </a:prstGeom>
            <a:solidFill>
              <a:srgbClr val="C4120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4" name="ïSľídè"/>
            <p:cNvSpPr/>
            <p:nvPr/>
          </p:nvSpPr>
          <p:spPr bwMode="auto">
            <a:xfrm>
              <a:off x="8027760" y="5130886"/>
              <a:ext cx="533398" cy="532593"/>
            </a:xfrm>
            <a:custGeom>
              <a:avLst/>
              <a:gdLst>
                <a:gd name="connsiteX0" fmla="*/ 303775 w 607639"/>
                <a:gd name="connsiteY0" fmla="*/ 525007 h 606722"/>
                <a:gd name="connsiteX1" fmla="*/ 315710 w 607639"/>
                <a:gd name="connsiteY1" fmla="*/ 536902 h 606722"/>
                <a:gd name="connsiteX2" fmla="*/ 315710 w 607639"/>
                <a:gd name="connsiteY2" fmla="*/ 552347 h 606722"/>
                <a:gd name="connsiteX3" fmla="*/ 303775 w 607639"/>
                <a:gd name="connsiteY3" fmla="*/ 564241 h 606722"/>
                <a:gd name="connsiteX4" fmla="*/ 291929 w 607639"/>
                <a:gd name="connsiteY4" fmla="*/ 552347 h 606722"/>
                <a:gd name="connsiteX5" fmla="*/ 291929 w 607639"/>
                <a:gd name="connsiteY5" fmla="*/ 536902 h 606722"/>
                <a:gd name="connsiteX6" fmla="*/ 303775 w 607639"/>
                <a:gd name="connsiteY6" fmla="*/ 525007 h 606722"/>
                <a:gd name="connsiteX7" fmla="*/ 429885 w 607639"/>
                <a:gd name="connsiteY7" fmla="*/ 509483 h 606722"/>
                <a:gd name="connsiteX8" fmla="*/ 441811 w 607639"/>
                <a:gd name="connsiteY8" fmla="*/ 521409 h 606722"/>
                <a:gd name="connsiteX9" fmla="*/ 429885 w 607639"/>
                <a:gd name="connsiteY9" fmla="*/ 533335 h 606722"/>
                <a:gd name="connsiteX10" fmla="*/ 417959 w 607639"/>
                <a:gd name="connsiteY10" fmla="*/ 521409 h 606722"/>
                <a:gd name="connsiteX11" fmla="*/ 429885 w 607639"/>
                <a:gd name="connsiteY11" fmla="*/ 509483 h 606722"/>
                <a:gd name="connsiteX12" fmla="*/ 177720 w 607639"/>
                <a:gd name="connsiteY12" fmla="*/ 509483 h 606722"/>
                <a:gd name="connsiteX13" fmla="*/ 189611 w 607639"/>
                <a:gd name="connsiteY13" fmla="*/ 521409 h 606722"/>
                <a:gd name="connsiteX14" fmla="*/ 177720 w 607639"/>
                <a:gd name="connsiteY14" fmla="*/ 533335 h 606722"/>
                <a:gd name="connsiteX15" fmla="*/ 165829 w 607639"/>
                <a:gd name="connsiteY15" fmla="*/ 521409 h 606722"/>
                <a:gd name="connsiteX16" fmla="*/ 177720 w 607639"/>
                <a:gd name="connsiteY16" fmla="*/ 509483 h 606722"/>
                <a:gd name="connsiteX17" fmla="*/ 522185 w 607639"/>
                <a:gd name="connsiteY17" fmla="*/ 417324 h 606722"/>
                <a:gd name="connsiteX18" fmla="*/ 534111 w 607639"/>
                <a:gd name="connsiteY18" fmla="*/ 429250 h 606722"/>
                <a:gd name="connsiteX19" fmla="*/ 522185 w 607639"/>
                <a:gd name="connsiteY19" fmla="*/ 441176 h 606722"/>
                <a:gd name="connsiteX20" fmla="*/ 510259 w 607639"/>
                <a:gd name="connsiteY20" fmla="*/ 429250 h 606722"/>
                <a:gd name="connsiteX21" fmla="*/ 522185 w 607639"/>
                <a:gd name="connsiteY21" fmla="*/ 417324 h 606722"/>
                <a:gd name="connsiteX22" fmla="*/ 85420 w 607639"/>
                <a:gd name="connsiteY22" fmla="*/ 417324 h 606722"/>
                <a:gd name="connsiteX23" fmla="*/ 97311 w 607639"/>
                <a:gd name="connsiteY23" fmla="*/ 429250 h 606722"/>
                <a:gd name="connsiteX24" fmla="*/ 85420 w 607639"/>
                <a:gd name="connsiteY24" fmla="*/ 441176 h 606722"/>
                <a:gd name="connsiteX25" fmla="*/ 73529 w 607639"/>
                <a:gd name="connsiteY25" fmla="*/ 429250 h 606722"/>
                <a:gd name="connsiteX26" fmla="*/ 85420 w 607639"/>
                <a:gd name="connsiteY26" fmla="*/ 417324 h 606722"/>
                <a:gd name="connsiteX27" fmla="*/ 537643 w 607639"/>
                <a:gd name="connsiteY27" fmla="*/ 291506 h 606722"/>
                <a:gd name="connsiteX28" fmla="*/ 555628 w 607639"/>
                <a:gd name="connsiteY28" fmla="*/ 291506 h 606722"/>
                <a:gd name="connsiteX29" fmla="*/ 567558 w 607639"/>
                <a:gd name="connsiteY29" fmla="*/ 303316 h 606722"/>
                <a:gd name="connsiteX30" fmla="*/ 555628 w 607639"/>
                <a:gd name="connsiteY30" fmla="*/ 315216 h 606722"/>
                <a:gd name="connsiteX31" fmla="*/ 537643 w 607639"/>
                <a:gd name="connsiteY31" fmla="*/ 315216 h 606722"/>
                <a:gd name="connsiteX32" fmla="*/ 525713 w 607639"/>
                <a:gd name="connsiteY32" fmla="*/ 303316 h 606722"/>
                <a:gd name="connsiteX33" fmla="*/ 537643 w 607639"/>
                <a:gd name="connsiteY33" fmla="*/ 291506 h 606722"/>
                <a:gd name="connsiteX34" fmla="*/ 51991 w 607639"/>
                <a:gd name="connsiteY34" fmla="*/ 291506 h 606722"/>
                <a:gd name="connsiteX35" fmla="*/ 69946 w 607639"/>
                <a:gd name="connsiteY35" fmla="*/ 291506 h 606722"/>
                <a:gd name="connsiteX36" fmla="*/ 81856 w 607639"/>
                <a:gd name="connsiteY36" fmla="*/ 303316 h 606722"/>
                <a:gd name="connsiteX37" fmla="*/ 69946 w 607639"/>
                <a:gd name="connsiteY37" fmla="*/ 315216 h 606722"/>
                <a:gd name="connsiteX38" fmla="*/ 51991 w 607639"/>
                <a:gd name="connsiteY38" fmla="*/ 315216 h 606722"/>
                <a:gd name="connsiteX39" fmla="*/ 40081 w 607639"/>
                <a:gd name="connsiteY39" fmla="*/ 303316 h 606722"/>
                <a:gd name="connsiteX40" fmla="*/ 51991 w 607639"/>
                <a:gd name="connsiteY40" fmla="*/ 291506 h 606722"/>
                <a:gd name="connsiteX41" fmla="*/ 412608 w 607639"/>
                <a:gd name="connsiteY41" fmla="*/ 222096 h 606722"/>
                <a:gd name="connsiteX42" fmla="*/ 345491 w 607639"/>
                <a:gd name="connsiteY42" fmla="*/ 334245 h 606722"/>
                <a:gd name="connsiteX43" fmla="*/ 412608 w 607639"/>
                <a:gd name="connsiteY43" fmla="*/ 334245 h 606722"/>
                <a:gd name="connsiteX44" fmla="*/ 427651 w 607639"/>
                <a:gd name="connsiteY44" fmla="*/ 167533 h 606722"/>
                <a:gd name="connsiteX45" fmla="*/ 436375 w 607639"/>
                <a:gd name="connsiteY45" fmla="*/ 178996 h 606722"/>
                <a:gd name="connsiteX46" fmla="*/ 436375 w 607639"/>
                <a:gd name="connsiteY46" fmla="*/ 334245 h 606722"/>
                <a:gd name="connsiteX47" fmla="*/ 469399 w 607639"/>
                <a:gd name="connsiteY47" fmla="*/ 334245 h 606722"/>
                <a:gd name="connsiteX48" fmla="*/ 481327 w 607639"/>
                <a:gd name="connsiteY48" fmla="*/ 346153 h 606722"/>
                <a:gd name="connsiteX49" fmla="*/ 469399 w 607639"/>
                <a:gd name="connsiteY49" fmla="*/ 357973 h 606722"/>
                <a:gd name="connsiteX50" fmla="*/ 436375 w 607639"/>
                <a:gd name="connsiteY50" fmla="*/ 357973 h 606722"/>
                <a:gd name="connsiteX51" fmla="*/ 436375 w 607639"/>
                <a:gd name="connsiteY51" fmla="*/ 427733 h 606722"/>
                <a:gd name="connsiteX52" fmla="*/ 424536 w 607639"/>
                <a:gd name="connsiteY52" fmla="*/ 439552 h 606722"/>
                <a:gd name="connsiteX53" fmla="*/ 412608 w 607639"/>
                <a:gd name="connsiteY53" fmla="*/ 427733 h 606722"/>
                <a:gd name="connsiteX54" fmla="*/ 412608 w 607639"/>
                <a:gd name="connsiteY54" fmla="*/ 357973 h 606722"/>
                <a:gd name="connsiteX55" fmla="*/ 324573 w 607639"/>
                <a:gd name="connsiteY55" fmla="*/ 357973 h 606722"/>
                <a:gd name="connsiteX56" fmla="*/ 314158 w 607639"/>
                <a:gd name="connsiteY56" fmla="*/ 352019 h 606722"/>
                <a:gd name="connsiteX57" fmla="*/ 314336 w 607639"/>
                <a:gd name="connsiteY57" fmla="*/ 340022 h 606722"/>
                <a:gd name="connsiteX58" fmla="*/ 414299 w 607639"/>
                <a:gd name="connsiteY58" fmla="*/ 172953 h 606722"/>
                <a:gd name="connsiteX59" fmla="*/ 427651 w 607639"/>
                <a:gd name="connsiteY59" fmla="*/ 167533 h 606722"/>
                <a:gd name="connsiteX60" fmla="*/ 216270 w 607639"/>
                <a:gd name="connsiteY60" fmla="*/ 167099 h 606722"/>
                <a:gd name="connsiteX61" fmla="*/ 290518 w 607639"/>
                <a:gd name="connsiteY61" fmla="*/ 241210 h 606722"/>
                <a:gd name="connsiteX62" fmla="*/ 242978 w 607639"/>
                <a:gd name="connsiteY62" fmla="*/ 355754 h 606722"/>
                <a:gd name="connsiteX63" fmla="*/ 182707 w 607639"/>
                <a:gd name="connsiteY63" fmla="*/ 415825 h 606722"/>
                <a:gd name="connsiteX64" fmla="*/ 278588 w 607639"/>
                <a:gd name="connsiteY64" fmla="*/ 415825 h 606722"/>
                <a:gd name="connsiteX65" fmla="*/ 290518 w 607639"/>
                <a:gd name="connsiteY65" fmla="*/ 427734 h 606722"/>
                <a:gd name="connsiteX66" fmla="*/ 278588 w 607639"/>
                <a:gd name="connsiteY66" fmla="*/ 439552 h 606722"/>
                <a:gd name="connsiteX67" fmla="*/ 154040 w 607639"/>
                <a:gd name="connsiteY67" fmla="*/ 439552 h 606722"/>
                <a:gd name="connsiteX68" fmla="*/ 143001 w 607639"/>
                <a:gd name="connsiteY68" fmla="*/ 432265 h 606722"/>
                <a:gd name="connsiteX69" fmla="*/ 145582 w 607639"/>
                <a:gd name="connsiteY69" fmla="*/ 419292 h 606722"/>
                <a:gd name="connsiteX70" fmla="*/ 226152 w 607639"/>
                <a:gd name="connsiteY70" fmla="*/ 338959 h 606722"/>
                <a:gd name="connsiteX71" fmla="*/ 266659 w 607639"/>
                <a:gd name="connsiteY71" fmla="*/ 241210 h 606722"/>
                <a:gd name="connsiteX72" fmla="*/ 216270 w 607639"/>
                <a:gd name="connsiteY72" fmla="*/ 190914 h 606722"/>
                <a:gd name="connsiteX73" fmla="*/ 165880 w 607639"/>
                <a:gd name="connsiteY73" fmla="*/ 241210 h 606722"/>
                <a:gd name="connsiteX74" fmla="*/ 154040 w 607639"/>
                <a:gd name="connsiteY74" fmla="*/ 253029 h 606722"/>
                <a:gd name="connsiteX75" fmla="*/ 142110 w 607639"/>
                <a:gd name="connsiteY75" fmla="*/ 241210 h 606722"/>
                <a:gd name="connsiteX76" fmla="*/ 216270 w 607639"/>
                <a:gd name="connsiteY76" fmla="*/ 167099 h 606722"/>
                <a:gd name="connsiteX77" fmla="*/ 522185 w 607639"/>
                <a:gd name="connsiteY77" fmla="*/ 165547 h 606722"/>
                <a:gd name="connsiteX78" fmla="*/ 534111 w 607639"/>
                <a:gd name="connsiteY78" fmla="*/ 177438 h 606722"/>
                <a:gd name="connsiteX79" fmla="*/ 522185 w 607639"/>
                <a:gd name="connsiteY79" fmla="*/ 189329 h 606722"/>
                <a:gd name="connsiteX80" fmla="*/ 510259 w 607639"/>
                <a:gd name="connsiteY80" fmla="*/ 177438 h 606722"/>
                <a:gd name="connsiteX81" fmla="*/ 522185 w 607639"/>
                <a:gd name="connsiteY81" fmla="*/ 165547 h 606722"/>
                <a:gd name="connsiteX82" fmla="*/ 85420 w 607639"/>
                <a:gd name="connsiteY82" fmla="*/ 165547 h 606722"/>
                <a:gd name="connsiteX83" fmla="*/ 97311 w 607639"/>
                <a:gd name="connsiteY83" fmla="*/ 177438 h 606722"/>
                <a:gd name="connsiteX84" fmla="*/ 85420 w 607639"/>
                <a:gd name="connsiteY84" fmla="*/ 189329 h 606722"/>
                <a:gd name="connsiteX85" fmla="*/ 73529 w 607639"/>
                <a:gd name="connsiteY85" fmla="*/ 177438 h 606722"/>
                <a:gd name="connsiteX86" fmla="*/ 85420 w 607639"/>
                <a:gd name="connsiteY86" fmla="*/ 165547 h 606722"/>
                <a:gd name="connsiteX87" fmla="*/ 429885 w 607639"/>
                <a:gd name="connsiteY87" fmla="*/ 73388 h 606722"/>
                <a:gd name="connsiteX88" fmla="*/ 441811 w 607639"/>
                <a:gd name="connsiteY88" fmla="*/ 85279 h 606722"/>
                <a:gd name="connsiteX89" fmla="*/ 429885 w 607639"/>
                <a:gd name="connsiteY89" fmla="*/ 97170 h 606722"/>
                <a:gd name="connsiteX90" fmla="*/ 417959 w 607639"/>
                <a:gd name="connsiteY90" fmla="*/ 85279 h 606722"/>
                <a:gd name="connsiteX91" fmla="*/ 429885 w 607639"/>
                <a:gd name="connsiteY91" fmla="*/ 73388 h 606722"/>
                <a:gd name="connsiteX92" fmla="*/ 177720 w 607639"/>
                <a:gd name="connsiteY92" fmla="*/ 73388 h 606722"/>
                <a:gd name="connsiteX93" fmla="*/ 189611 w 607639"/>
                <a:gd name="connsiteY93" fmla="*/ 85279 h 606722"/>
                <a:gd name="connsiteX94" fmla="*/ 177720 w 607639"/>
                <a:gd name="connsiteY94" fmla="*/ 97170 h 606722"/>
                <a:gd name="connsiteX95" fmla="*/ 165829 w 607639"/>
                <a:gd name="connsiteY95" fmla="*/ 85279 h 606722"/>
                <a:gd name="connsiteX96" fmla="*/ 177720 w 607639"/>
                <a:gd name="connsiteY96" fmla="*/ 73388 h 606722"/>
                <a:gd name="connsiteX97" fmla="*/ 303775 w 607639"/>
                <a:gd name="connsiteY97" fmla="*/ 42480 h 606722"/>
                <a:gd name="connsiteX98" fmla="*/ 315710 w 607639"/>
                <a:gd name="connsiteY98" fmla="*/ 54396 h 606722"/>
                <a:gd name="connsiteX99" fmla="*/ 315710 w 607639"/>
                <a:gd name="connsiteY99" fmla="*/ 69869 h 606722"/>
                <a:gd name="connsiteX100" fmla="*/ 303775 w 607639"/>
                <a:gd name="connsiteY100" fmla="*/ 81785 h 606722"/>
                <a:gd name="connsiteX101" fmla="*/ 291929 w 607639"/>
                <a:gd name="connsiteY101" fmla="*/ 69869 h 606722"/>
                <a:gd name="connsiteX102" fmla="*/ 291929 w 607639"/>
                <a:gd name="connsiteY102" fmla="*/ 54396 h 606722"/>
                <a:gd name="connsiteX103" fmla="*/ 303775 w 607639"/>
                <a:gd name="connsiteY103" fmla="*/ 42480 h 606722"/>
                <a:gd name="connsiteX104" fmla="*/ 303775 w 607639"/>
                <a:gd name="connsiteY104" fmla="*/ 0 h 606722"/>
                <a:gd name="connsiteX105" fmla="*/ 537058 w 607639"/>
                <a:gd name="connsiteY105" fmla="*/ 108956 h 606722"/>
                <a:gd name="connsiteX106" fmla="*/ 537058 w 607639"/>
                <a:gd name="connsiteY106" fmla="*/ 93048 h 606722"/>
                <a:gd name="connsiteX107" fmla="*/ 548895 w 607639"/>
                <a:gd name="connsiteY107" fmla="*/ 81139 h 606722"/>
                <a:gd name="connsiteX108" fmla="*/ 560822 w 607639"/>
                <a:gd name="connsiteY108" fmla="*/ 93048 h 606722"/>
                <a:gd name="connsiteX109" fmla="*/ 560822 w 607639"/>
                <a:gd name="connsiteY109" fmla="*/ 138994 h 606722"/>
                <a:gd name="connsiteX110" fmla="*/ 548895 w 607639"/>
                <a:gd name="connsiteY110" fmla="*/ 150903 h 606722"/>
                <a:gd name="connsiteX111" fmla="*/ 502880 w 607639"/>
                <a:gd name="connsiteY111" fmla="*/ 150903 h 606722"/>
                <a:gd name="connsiteX112" fmla="*/ 490953 w 607639"/>
                <a:gd name="connsiteY112" fmla="*/ 138994 h 606722"/>
                <a:gd name="connsiteX113" fmla="*/ 502880 w 607639"/>
                <a:gd name="connsiteY113" fmla="*/ 127174 h 606722"/>
                <a:gd name="connsiteX114" fmla="*/ 521126 w 607639"/>
                <a:gd name="connsiteY114" fmla="*/ 127174 h 606722"/>
                <a:gd name="connsiteX115" fmla="*/ 303775 w 607639"/>
                <a:gd name="connsiteY115" fmla="*/ 23728 h 606722"/>
                <a:gd name="connsiteX116" fmla="*/ 23764 w 607639"/>
                <a:gd name="connsiteY116" fmla="*/ 303316 h 606722"/>
                <a:gd name="connsiteX117" fmla="*/ 303775 w 607639"/>
                <a:gd name="connsiteY117" fmla="*/ 582905 h 606722"/>
                <a:gd name="connsiteX118" fmla="*/ 583786 w 607639"/>
                <a:gd name="connsiteY118" fmla="*/ 303316 h 606722"/>
                <a:gd name="connsiteX119" fmla="*/ 573906 w 607639"/>
                <a:gd name="connsiteY119" fmla="*/ 229376 h 606722"/>
                <a:gd name="connsiteX120" fmla="*/ 582273 w 607639"/>
                <a:gd name="connsiteY120" fmla="*/ 214801 h 606722"/>
                <a:gd name="connsiteX121" fmla="*/ 596869 w 607639"/>
                <a:gd name="connsiteY121" fmla="*/ 223066 h 606722"/>
                <a:gd name="connsiteX122" fmla="*/ 607639 w 607639"/>
                <a:gd name="connsiteY122" fmla="*/ 303316 h 606722"/>
                <a:gd name="connsiteX123" fmla="*/ 303775 w 607639"/>
                <a:gd name="connsiteY123" fmla="*/ 606722 h 606722"/>
                <a:gd name="connsiteX124" fmla="*/ 0 w 607639"/>
                <a:gd name="connsiteY124" fmla="*/ 303316 h 606722"/>
                <a:gd name="connsiteX125" fmla="*/ 303775 w 607639"/>
                <a:gd name="connsiteY125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607639" h="606722">
                  <a:moveTo>
                    <a:pt x="303775" y="525007"/>
                  </a:moveTo>
                  <a:cubicBezTo>
                    <a:pt x="310366" y="525007"/>
                    <a:pt x="315710" y="530333"/>
                    <a:pt x="315710" y="536902"/>
                  </a:cubicBezTo>
                  <a:lnTo>
                    <a:pt x="315710" y="552347"/>
                  </a:lnTo>
                  <a:cubicBezTo>
                    <a:pt x="315710" y="558915"/>
                    <a:pt x="310366" y="564241"/>
                    <a:pt x="303775" y="564241"/>
                  </a:cubicBezTo>
                  <a:cubicBezTo>
                    <a:pt x="297184" y="564241"/>
                    <a:pt x="291929" y="558915"/>
                    <a:pt x="291929" y="552347"/>
                  </a:cubicBezTo>
                  <a:lnTo>
                    <a:pt x="291929" y="536902"/>
                  </a:lnTo>
                  <a:cubicBezTo>
                    <a:pt x="291929" y="530333"/>
                    <a:pt x="297184" y="525007"/>
                    <a:pt x="303775" y="525007"/>
                  </a:cubicBezTo>
                  <a:close/>
                  <a:moveTo>
                    <a:pt x="429885" y="509483"/>
                  </a:moveTo>
                  <a:cubicBezTo>
                    <a:pt x="436472" y="509483"/>
                    <a:pt x="441811" y="514822"/>
                    <a:pt x="441811" y="521409"/>
                  </a:cubicBezTo>
                  <a:cubicBezTo>
                    <a:pt x="441811" y="527996"/>
                    <a:pt x="436472" y="533335"/>
                    <a:pt x="429885" y="533335"/>
                  </a:cubicBezTo>
                  <a:cubicBezTo>
                    <a:pt x="423298" y="533335"/>
                    <a:pt x="417959" y="527996"/>
                    <a:pt x="417959" y="521409"/>
                  </a:cubicBezTo>
                  <a:cubicBezTo>
                    <a:pt x="417959" y="514822"/>
                    <a:pt x="423298" y="509483"/>
                    <a:pt x="429885" y="509483"/>
                  </a:cubicBezTo>
                  <a:close/>
                  <a:moveTo>
                    <a:pt x="177720" y="509483"/>
                  </a:moveTo>
                  <a:cubicBezTo>
                    <a:pt x="184287" y="509483"/>
                    <a:pt x="189611" y="514822"/>
                    <a:pt x="189611" y="521409"/>
                  </a:cubicBezTo>
                  <a:cubicBezTo>
                    <a:pt x="189611" y="527996"/>
                    <a:pt x="184287" y="533335"/>
                    <a:pt x="177720" y="533335"/>
                  </a:cubicBezTo>
                  <a:cubicBezTo>
                    <a:pt x="171153" y="533335"/>
                    <a:pt x="165829" y="527996"/>
                    <a:pt x="165829" y="521409"/>
                  </a:cubicBezTo>
                  <a:cubicBezTo>
                    <a:pt x="165829" y="514822"/>
                    <a:pt x="171153" y="509483"/>
                    <a:pt x="177720" y="509483"/>
                  </a:cubicBezTo>
                  <a:close/>
                  <a:moveTo>
                    <a:pt x="522185" y="417324"/>
                  </a:moveTo>
                  <a:cubicBezTo>
                    <a:pt x="528772" y="417324"/>
                    <a:pt x="534111" y="422663"/>
                    <a:pt x="534111" y="429250"/>
                  </a:cubicBezTo>
                  <a:cubicBezTo>
                    <a:pt x="534111" y="435837"/>
                    <a:pt x="528772" y="441176"/>
                    <a:pt x="522185" y="441176"/>
                  </a:cubicBezTo>
                  <a:cubicBezTo>
                    <a:pt x="515598" y="441176"/>
                    <a:pt x="510259" y="435837"/>
                    <a:pt x="510259" y="429250"/>
                  </a:cubicBezTo>
                  <a:cubicBezTo>
                    <a:pt x="510259" y="422663"/>
                    <a:pt x="515598" y="417324"/>
                    <a:pt x="522185" y="417324"/>
                  </a:cubicBezTo>
                  <a:close/>
                  <a:moveTo>
                    <a:pt x="85420" y="417324"/>
                  </a:moveTo>
                  <a:cubicBezTo>
                    <a:pt x="91987" y="417324"/>
                    <a:pt x="97311" y="422663"/>
                    <a:pt x="97311" y="429250"/>
                  </a:cubicBezTo>
                  <a:cubicBezTo>
                    <a:pt x="97311" y="435837"/>
                    <a:pt x="91987" y="441176"/>
                    <a:pt x="85420" y="441176"/>
                  </a:cubicBezTo>
                  <a:cubicBezTo>
                    <a:pt x="78853" y="441176"/>
                    <a:pt x="73529" y="435837"/>
                    <a:pt x="73529" y="429250"/>
                  </a:cubicBezTo>
                  <a:cubicBezTo>
                    <a:pt x="73529" y="422663"/>
                    <a:pt x="78853" y="417324"/>
                    <a:pt x="85420" y="417324"/>
                  </a:cubicBezTo>
                  <a:close/>
                  <a:moveTo>
                    <a:pt x="537643" y="291506"/>
                  </a:moveTo>
                  <a:lnTo>
                    <a:pt x="555628" y="291506"/>
                  </a:lnTo>
                  <a:cubicBezTo>
                    <a:pt x="562216" y="291506"/>
                    <a:pt x="567558" y="296745"/>
                    <a:pt x="567558" y="303316"/>
                  </a:cubicBezTo>
                  <a:cubicBezTo>
                    <a:pt x="567558" y="309888"/>
                    <a:pt x="562216" y="315216"/>
                    <a:pt x="555628" y="315216"/>
                  </a:cubicBezTo>
                  <a:lnTo>
                    <a:pt x="537643" y="315216"/>
                  </a:lnTo>
                  <a:cubicBezTo>
                    <a:pt x="531055" y="315216"/>
                    <a:pt x="525713" y="309888"/>
                    <a:pt x="525713" y="303316"/>
                  </a:cubicBezTo>
                  <a:cubicBezTo>
                    <a:pt x="525713" y="296745"/>
                    <a:pt x="531055" y="291506"/>
                    <a:pt x="537643" y="291506"/>
                  </a:cubicBezTo>
                  <a:close/>
                  <a:moveTo>
                    <a:pt x="51991" y="291506"/>
                  </a:moveTo>
                  <a:lnTo>
                    <a:pt x="69946" y="291506"/>
                  </a:lnTo>
                  <a:cubicBezTo>
                    <a:pt x="76523" y="291506"/>
                    <a:pt x="81856" y="296745"/>
                    <a:pt x="81856" y="303316"/>
                  </a:cubicBezTo>
                  <a:cubicBezTo>
                    <a:pt x="81856" y="309888"/>
                    <a:pt x="76523" y="315216"/>
                    <a:pt x="69946" y="315216"/>
                  </a:cubicBezTo>
                  <a:lnTo>
                    <a:pt x="51991" y="315216"/>
                  </a:lnTo>
                  <a:cubicBezTo>
                    <a:pt x="45414" y="315216"/>
                    <a:pt x="40081" y="309888"/>
                    <a:pt x="40081" y="303316"/>
                  </a:cubicBezTo>
                  <a:cubicBezTo>
                    <a:pt x="40081" y="296745"/>
                    <a:pt x="45414" y="291506"/>
                    <a:pt x="51991" y="291506"/>
                  </a:cubicBezTo>
                  <a:close/>
                  <a:moveTo>
                    <a:pt x="412608" y="222096"/>
                  </a:moveTo>
                  <a:lnTo>
                    <a:pt x="345491" y="334245"/>
                  </a:lnTo>
                  <a:lnTo>
                    <a:pt x="412608" y="334245"/>
                  </a:lnTo>
                  <a:close/>
                  <a:moveTo>
                    <a:pt x="427651" y="167533"/>
                  </a:moveTo>
                  <a:cubicBezTo>
                    <a:pt x="432814" y="168954"/>
                    <a:pt x="436375" y="173664"/>
                    <a:pt x="436375" y="178996"/>
                  </a:cubicBezTo>
                  <a:lnTo>
                    <a:pt x="436375" y="334245"/>
                  </a:lnTo>
                  <a:lnTo>
                    <a:pt x="469399" y="334245"/>
                  </a:lnTo>
                  <a:cubicBezTo>
                    <a:pt x="475986" y="334245"/>
                    <a:pt x="481327" y="339577"/>
                    <a:pt x="481327" y="346153"/>
                  </a:cubicBezTo>
                  <a:cubicBezTo>
                    <a:pt x="481327" y="352641"/>
                    <a:pt x="475986" y="357973"/>
                    <a:pt x="469399" y="357973"/>
                  </a:cubicBezTo>
                  <a:lnTo>
                    <a:pt x="436375" y="357973"/>
                  </a:lnTo>
                  <a:lnTo>
                    <a:pt x="436375" y="427733"/>
                  </a:lnTo>
                  <a:cubicBezTo>
                    <a:pt x="436375" y="434220"/>
                    <a:pt x="431123" y="439552"/>
                    <a:pt x="424536" y="439552"/>
                  </a:cubicBezTo>
                  <a:cubicBezTo>
                    <a:pt x="417949" y="439552"/>
                    <a:pt x="412608" y="434220"/>
                    <a:pt x="412608" y="427733"/>
                  </a:cubicBezTo>
                  <a:lnTo>
                    <a:pt x="412608" y="357973"/>
                  </a:lnTo>
                  <a:lnTo>
                    <a:pt x="324573" y="357973"/>
                  </a:lnTo>
                  <a:cubicBezTo>
                    <a:pt x="320300" y="357973"/>
                    <a:pt x="316295" y="355662"/>
                    <a:pt x="314158" y="352019"/>
                  </a:cubicBezTo>
                  <a:cubicBezTo>
                    <a:pt x="312111" y="348286"/>
                    <a:pt x="312111" y="343665"/>
                    <a:pt x="314336" y="340022"/>
                  </a:cubicBezTo>
                  <a:lnTo>
                    <a:pt x="414299" y="172953"/>
                  </a:lnTo>
                  <a:cubicBezTo>
                    <a:pt x="417059" y="168332"/>
                    <a:pt x="422489" y="166111"/>
                    <a:pt x="427651" y="167533"/>
                  </a:cubicBezTo>
                  <a:close/>
                  <a:moveTo>
                    <a:pt x="216270" y="167099"/>
                  </a:moveTo>
                  <a:cubicBezTo>
                    <a:pt x="257222" y="167099"/>
                    <a:pt x="290518" y="200333"/>
                    <a:pt x="290518" y="241210"/>
                  </a:cubicBezTo>
                  <a:cubicBezTo>
                    <a:pt x="290518" y="284486"/>
                    <a:pt x="273603" y="325097"/>
                    <a:pt x="242978" y="355754"/>
                  </a:cubicBezTo>
                  <a:lnTo>
                    <a:pt x="182707" y="415825"/>
                  </a:lnTo>
                  <a:lnTo>
                    <a:pt x="278588" y="415825"/>
                  </a:lnTo>
                  <a:cubicBezTo>
                    <a:pt x="285176" y="415825"/>
                    <a:pt x="290518" y="421158"/>
                    <a:pt x="290518" y="427734"/>
                  </a:cubicBezTo>
                  <a:cubicBezTo>
                    <a:pt x="290518" y="434220"/>
                    <a:pt x="285176" y="439552"/>
                    <a:pt x="278588" y="439552"/>
                  </a:cubicBezTo>
                  <a:lnTo>
                    <a:pt x="154040" y="439552"/>
                  </a:lnTo>
                  <a:cubicBezTo>
                    <a:pt x="149232" y="439552"/>
                    <a:pt x="144870" y="436709"/>
                    <a:pt x="143001" y="432265"/>
                  </a:cubicBezTo>
                  <a:cubicBezTo>
                    <a:pt x="141131" y="427822"/>
                    <a:pt x="142199" y="422668"/>
                    <a:pt x="145582" y="419292"/>
                  </a:cubicBezTo>
                  <a:lnTo>
                    <a:pt x="226152" y="338959"/>
                  </a:lnTo>
                  <a:cubicBezTo>
                    <a:pt x="252236" y="312834"/>
                    <a:pt x="266659" y="278088"/>
                    <a:pt x="266659" y="241210"/>
                  </a:cubicBezTo>
                  <a:cubicBezTo>
                    <a:pt x="266659" y="213485"/>
                    <a:pt x="244046" y="190914"/>
                    <a:pt x="216270" y="190914"/>
                  </a:cubicBezTo>
                  <a:cubicBezTo>
                    <a:pt x="188493" y="190914"/>
                    <a:pt x="165880" y="213485"/>
                    <a:pt x="165880" y="241210"/>
                  </a:cubicBezTo>
                  <a:cubicBezTo>
                    <a:pt x="165880" y="247786"/>
                    <a:pt x="160539" y="253029"/>
                    <a:pt x="154040" y="253029"/>
                  </a:cubicBezTo>
                  <a:cubicBezTo>
                    <a:pt x="147452" y="253029"/>
                    <a:pt x="142110" y="247786"/>
                    <a:pt x="142110" y="241210"/>
                  </a:cubicBezTo>
                  <a:cubicBezTo>
                    <a:pt x="142110" y="200333"/>
                    <a:pt x="175406" y="167099"/>
                    <a:pt x="216270" y="167099"/>
                  </a:cubicBezTo>
                  <a:close/>
                  <a:moveTo>
                    <a:pt x="522185" y="165547"/>
                  </a:moveTo>
                  <a:cubicBezTo>
                    <a:pt x="528772" y="165547"/>
                    <a:pt x="534111" y="170871"/>
                    <a:pt x="534111" y="177438"/>
                  </a:cubicBezTo>
                  <a:cubicBezTo>
                    <a:pt x="534111" y="184005"/>
                    <a:pt x="528772" y="189329"/>
                    <a:pt x="522185" y="189329"/>
                  </a:cubicBezTo>
                  <a:cubicBezTo>
                    <a:pt x="515598" y="189329"/>
                    <a:pt x="510259" y="184005"/>
                    <a:pt x="510259" y="177438"/>
                  </a:cubicBezTo>
                  <a:cubicBezTo>
                    <a:pt x="510259" y="170871"/>
                    <a:pt x="515598" y="165547"/>
                    <a:pt x="522185" y="165547"/>
                  </a:cubicBezTo>
                  <a:close/>
                  <a:moveTo>
                    <a:pt x="85420" y="165547"/>
                  </a:moveTo>
                  <a:cubicBezTo>
                    <a:pt x="91987" y="165547"/>
                    <a:pt x="97311" y="170871"/>
                    <a:pt x="97311" y="177438"/>
                  </a:cubicBezTo>
                  <a:cubicBezTo>
                    <a:pt x="97311" y="184005"/>
                    <a:pt x="91987" y="189329"/>
                    <a:pt x="85420" y="189329"/>
                  </a:cubicBezTo>
                  <a:cubicBezTo>
                    <a:pt x="78853" y="189329"/>
                    <a:pt x="73529" y="184005"/>
                    <a:pt x="73529" y="177438"/>
                  </a:cubicBezTo>
                  <a:cubicBezTo>
                    <a:pt x="73529" y="170871"/>
                    <a:pt x="78853" y="165547"/>
                    <a:pt x="85420" y="165547"/>
                  </a:cubicBezTo>
                  <a:close/>
                  <a:moveTo>
                    <a:pt x="429885" y="73388"/>
                  </a:moveTo>
                  <a:cubicBezTo>
                    <a:pt x="436472" y="73388"/>
                    <a:pt x="441811" y="78712"/>
                    <a:pt x="441811" y="85279"/>
                  </a:cubicBezTo>
                  <a:cubicBezTo>
                    <a:pt x="441811" y="91846"/>
                    <a:pt x="436472" y="97170"/>
                    <a:pt x="429885" y="97170"/>
                  </a:cubicBezTo>
                  <a:cubicBezTo>
                    <a:pt x="423298" y="97170"/>
                    <a:pt x="417959" y="91846"/>
                    <a:pt x="417959" y="85279"/>
                  </a:cubicBezTo>
                  <a:cubicBezTo>
                    <a:pt x="417959" y="78712"/>
                    <a:pt x="423298" y="73388"/>
                    <a:pt x="429885" y="73388"/>
                  </a:cubicBezTo>
                  <a:close/>
                  <a:moveTo>
                    <a:pt x="177720" y="73388"/>
                  </a:moveTo>
                  <a:cubicBezTo>
                    <a:pt x="184287" y="73388"/>
                    <a:pt x="189611" y="78712"/>
                    <a:pt x="189611" y="85279"/>
                  </a:cubicBezTo>
                  <a:cubicBezTo>
                    <a:pt x="189611" y="91846"/>
                    <a:pt x="184287" y="97170"/>
                    <a:pt x="177720" y="97170"/>
                  </a:cubicBezTo>
                  <a:cubicBezTo>
                    <a:pt x="171153" y="97170"/>
                    <a:pt x="165829" y="91846"/>
                    <a:pt x="165829" y="85279"/>
                  </a:cubicBezTo>
                  <a:cubicBezTo>
                    <a:pt x="165829" y="78712"/>
                    <a:pt x="171153" y="73388"/>
                    <a:pt x="177720" y="73388"/>
                  </a:cubicBezTo>
                  <a:close/>
                  <a:moveTo>
                    <a:pt x="303775" y="42480"/>
                  </a:moveTo>
                  <a:cubicBezTo>
                    <a:pt x="310366" y="42480"/>
                    <a:pt x="315710" y="47815"/>
                    <a:pt x="315710" y="54396"/>
                  </a:cubicBezTo>
                  <a:lnTo>
                    <a:pt x="315710" y="69869"/>
                  </a:lnTo>
                  <a:cubicBezTo>
                    <a:pt x="315710" y="76449"/>
                    <a:pt x="310366" y="81785"/>
                    <a:pt x="303775" y="81785"/>
                  </a:cubicBezTo>
                  <a:cubicBezTo>
                    <a:pt x="297184" y="81785"/>
                    <a:pt x="291929" y="76449"/>
                    <a:pt x="291929" y="69869"/>
                  </a:cubicBezTo>
                  <a:lnTo>
                    <a:pt x="291929" y="54396"/>
                  </a:lnTo>
                  <a:cubicBezTo>
                    <a:pt x="291929" y="47815"/>
                    <a:pt x="297184" y="42480"/>
                    <a:pt x="303775" y="42480"/>
                  </a:cubicBezTo>
                  <a:close/>
                  <a:moveTo>
                    <a:pt x="303775" y="0"/>
                  </a:moveTo>
                  <a:cubicBezTo>
                    <a:pt x="394204" y="0"/>
                    <a:pt x="479560" y="40347"/>
                    <a:pt x="537058" y="108956"/>
                  </a:cubicBezTo>
                  <a:lnTo>
                    <a:pt x="537058" y="93048"/>
                  </a:lnTo>
                  <a:cubicBezTo>
                    <a:pt x="537058" y="86471"/>
                    <a:pt x="542309" y="81139"/>
                    <a:pt x="548895" y="81139"/>
                  </a:cubicBezTo>
                  <a:cubicBezTo>
                    <a:pt x="555482" y="81139"/>
                    <a:pt x="560822" y="86471"/>
                    <a:pt x="560822" y="93048"/>
                  </a:cubicBezTo>
                  <a:lnTo>
                    <a:pt x="560822" y="138994"/>
                  </a:lnTo>
                  <a:cubicBezTo>
                    <a:pt x="560822" y="145570"/>
                    <a:pt x="555482" y="150903"/>
                    <a:pt x="548895" y="150903"/>
                  </a:cubicBezTo>
                  <a:lnTo>
                    <a:pt x="502880" y="150903"/>
                  </a:lnTo>
                  <a:cubicBezTo>
                    <a:pt x="496293" y="150903"/>
                    <a:pt x="490953" y="145570"/>
                    <a:pt x="490953" y="138994"/>
                  </a:cubicBezTo>
                  <a:cubicBezTo>
                    <a:pt x="490953" y="132417"/>
                    <a:pt x="496293" y="127174"/>
                    <a:pt x="502880" y="127174"/>
                  </a:cubicBezTo>
                  <a:lnTo>
                    <a:pt x="521126" y="127174"/>
                  </a:lnTo>
                  <a:cubicBezTo>
                    <a:pt x="468168" y="62032"/>
                    <a:pt x="388419" y="23728"/>
                    <a:pt x="303775" y="23728"/>
                  </a:cubicBezTo>
                  <a:cubicBezTo>
                    <a:pt x="149440" y="23728"/>
                    <a:pt x="23764" y="149214"/>
                    <a:pt x="23764" y="303316"/>
                  </a:cubicBezTo>
                  <a:cubicBezTo>
                    <a:pt x="23764" y="457508"/>
                    <a:pt x="149440" y="582905"/>
                    <a:pt x="303775" y="582905"/>
                  </a:cubicBezTo>
                  <a:cubicBezTo>
                    <a:pt x="458199" y="582905"/>
                    <a:pt x="583786" y="457508"/>
                    <a:pt x="583786" y="303316"/>
                  </a:cubicBezTo>
                  <a:cubicBezTo>
                    <a:pt x="583786" y="278255"/>
                    <a:pt x="580492" y="253371"/>
                    <a:pt x="573906" y="229376"/>
                  </a:cubicBezTo>
                  <a:cubicBezTo>
                    <a:pt x="572126" y="223066"/>
                    <a:pt x="575864" y="216489"/>
                    <a:pt x="582273" y="214801"/>
                  </a:cubicBezTo>
                  <a:cubicBezTo>
                    <a:pt x="588592" y="213023"/>
                    <a:pt x="595089" y="216756"/>
                    <a:pt x="596869" y="223066"/>
                  </a:cubicBezTo>
                  <a:cubicBezTo>
                    <a:pt x="603990" y="249194"/>
                    <a:pt x="607639" y="276122"/>
                    <a:pt x="607639" y="303316"/>
                  </a:cubicBezTo>
                  <a:cubicBezTo>
                    <a:pt x="607639" y="470572"/>
                    <a:pt x="471283" y="606722"/>
                    <a:pt x="303775" y="606722"/>
                  </a:cubicBezTo>
                  <a:cubicBezTo>
                    <a:pt x="136267" y="606722"/>
                    <a:pt x="0" y="470572"/>
                    <a:pt x="0" y="303316"/>
                  </a:cubicBezTo>
                  <a:cubicBezTo>
                    <a:pt x="0" y="136061"/>
                    <a:pt x="136267" y="0"/>
                    <a:pt x="30377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5" name="ís1iḋé"/>
            <p:cNvSpPr/>
            <p:nvPr/>
          </p:nvSpPr>
          <p:spPr>
            <a:xfrm>
              <a:off x="8222451" y="4503011"/>
              <a:ext cx="144016" cy="14401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</p:grpSp>
      <p:sp>
        <p:nvSpPr>
          <p:cNvPr id="26" name="ïṡ1iďê"/>
          <p:cNvSpPr/>
          <p:nvPr/>
        </p:nvSpPr>
        <p:spPr bwMode="auto">
          <a:xfrm>
            <a:off x="6826784" y="3105533"/>
            <a:ext cx="2192013" cy="645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/>
              <a:t>道德标准、以客为先。</a:t>
            </a:r>
            <a:endParaRPr lang="zh-CN" altLang="en-US" sz="1200" dirty="0"/>
          </a:p>
        </p:txBody>
      </p:sp>
      <p:sp>
        <p:nvSpPr>
          <p:cNvPr id="27" name="íṣľîḋe"/>
          <p:cNvSpPr txBox="1"/>
          <p:nvPr/>
        </p:nvSpPr>
        <p:spPr bwMode="auto">
          <a:xfrm>
            <a:off x="6903450" y="2712573"/>
            <a:ext cx="1819180" cy="35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1600" b="1" dirty="0"/>
              <a:t>沉淀核心价值观</a:t>
            </a:r>
            <a:endParaRPr lang="zh-CN" altLang="en-US" sz="1600" b="1" dirty="0"/>
          </a:p>
        </p:txBody>
      </p:sp>
      <p:sp>
        <p:nvSpPr>
          <p:cNvPr id="28" name="ïSļïḓé"/>
          <p:cNvSpPr/>
          <p:nvPr/>
        </p:nvSpPr>
        <p:spPr bwMode="auto">
          <a:xfrm>
            <a:off x="9032766" y="4430321"/>
            <a:ext cx="2058909" cy="63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/>
              <a:t>输入标题文字输入标题文字</a:t>
            </a:r>
            <a:endParaRPr lang="en-US" altLang="zh-CN" sz="1200" dirty="0"/>
          </a:p>
          <a:p>
            <a:pPr algn="ctr">
              <a:lnSpc>
                <a:spcPct val="120000"/>
              </a:lnSpc>
            </a:pPr>
            <a:r>
              <a:rPr lang="zh-CN" altLang="en-US" sz="1200" dirty="0"/>
              <a:t>输入标题文字输入标题文字</a:t>
            </a:r>
            <a:endParaRPr lang="en-US" altLang="zh-CN" sz="1200" dirty="0"/>
          </a:p>
        </p:txBody>
      </p:sp>
      <p:sp>
        <p:nvSpPr>
          <p:cNvPr id="29" name="íṥľíḑè"/>
          <p:cNvSpPr txBox="1"/>
          <p:nvPr/>
        </p:nvSpPr>
        <p:spPr bwMode="auto">
          <a:xfrm>
            <a:off x="9108154" y="4074465"/>
            <a:ext cx="1819180" cy="35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1600" b="1" dirty="0"/>
              <a:t>健康的团队活动</a:t>
            </a:r>
            <a:endParaRPr lang="zh-CN" altLang="en-US" sz="1600" b="1" dirty="0"/>
          </a:p>
        </p:txBody>
      </p:sp>
      <p:grpSp>
        <p:nvGrpSpPr>
          <p:cNvPr id="30" name="íšľîḋè"/>
          <p:cNvGrpSpPr/>
          <p:nvPr/>
        </p:nvGrpSpPr>
        <p:grpSpPr>
          <a:xfrm>
            <a:off x="9697526" y="2872374"/>
            <a:ext cx="764713" cy="1113252"/>
            <a:chOff x="10022152" y="3356992"/>
            <a:chExt cx="886148" cy="1290035"/>
          </a:xfrm>
        </p:grpSpPr>
        <p:sp>
          <p:nvSpPr>
            <p:cNvPr id="31" name="ïsḻíḍê"/>
            <p:cNvSpPr/>
            <p:nvPr/>
          </p:nvSpPr>
          <p:spPr>
            <a:xfrm rot="2700000" flipV="1">
              <a:off x="10022152" y="3356992"/>
              <a:ext cx="886148" cy="886148"/>
            </a:xfrm>
            <a:prstGeom prst="teardrop">
              <a:avLst>
                <a:gd name="adj" fmla="val 119977"/>
              </a:avLst>
            </a:prstGeom>
            <a:solidFill>
              <a:srgbClr val="7F7F7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32" name="íṧ1íḋe"/>
            <p:cNvSpPr/>
            <p:nvPr/>
          </p:nvSpPr>
          <p:spPr bwMode="auto">
            <a:xfrm>
              <a:off x="10198527" y="3594074"/>
              <a:ext cx="533398" cy="464184"/>
            </a:xfrm>
            <a:custGeom>
              <a:avLst/>
              <a:gdLst>
                <a:gd name="T0" fmla="*/ 5905 w 5905"/>
                <a:gd name="T1" fmla="*/ 2081 h 5146"/>
                <a:gd name="T2" fmla="*/ 1743 w 5905"/>
                <a:gd name="T3" fmla="*/ 2008 h 5146"/>
                <a:gd name="T4" fmla="*/ 801 w 5905"/>
                <a:gd name="T5" fmla="*/ 1764 h 5146"/>
                <a:gd name="T6" fmla="*/ 78 w 5905"/>
                <a:gd name="T7" fmla="*/ 1738 h 5146"/>
                <a:gd name="T8" fmla="*/ 22 w 5905"/>
                <a:gd name="T9" fmla="*/ 1859 h 5146"/>
                <a:gd name="T10" fmla="*/ 22 w 5905"/>
                <a:gd name="T11" fmla="*/ 2303 h 5146"/>
                <a:gd name="T12" fmla="*/ 78 w 5905"/>
                <a:gd name="T13" fmla="*/ 2424 h 5146"/>
                <a:gd name="T14" fmla="*/ 801 w 5905"/>
                <a:gd name="T15" fmla="*/ 2398 h 5146"/>
                <a:gd name="T16" fmla="*/ 1743 w 5905"/>
                <a:gd name="T17" fmla="*/ 2154 h 5146"/>
                <a:gd name="T18" fmla="*/ 1805 w 5905"/>
                <a:gd name="T19" fmla="*/ 5061 h 5146"/>
                <a:gd name="T20" fmla="*/ 1877 w 5905"/>
                <a:gd name="T21" fmla="*/ 5146 h 5146"/>
                <a:gd name="T22" fmla="*/ 5825 w 5905"/>
                <a:gd name="T23" fmla="*/ 5120 h 5146"/>
                <a:gd name="T24" fmla="*/ 5545 w 5905"/>
                <a:gd name="T25" fmla="*/ 3250 h 5146"/>
                <a:gd name="T26" fmla="*/ 814 w 5905"/>
                <a:gd name="T27" fmla="*/ 2008 h 5146"/>
                <a:gd name="T28" fmla="*/ 236 w 5905"/>
                <a:gd name="T29" fmla="*/ 1885 h 5146"/>
                <a:gd name="T30" fmla="*/ 711 w 5905"/>
                <a:gd name="T31" fmla="*/ 2277 h 5146"/>
                <a:gd name="T32" fmla="*/ 340 w 5905"/>
                <a:gd name="T33" fmla="*/ 2154 h 5146"/>
                <a:gd name="T34" fmla="*/ 711 w 5905"/>
                <a:gd name="T35" fmla="*/ 2277 h 5146"/>
                <a:gd name="T36" fmla="*/ 3823 w 5905"/>
                <a:gd name="T37" fmla="*/ 3609 h 5146"/>
                <a:gd name="T38" fmla="*/ 3823 w 5905"/>
                <a:gd name="T39" fmla="*/ 553 h 5146"/>
                <a:gd name="T40" fmla="*/ 1890 w 5905"/>
                <a:gd name="T41" fmla="*/ 2008 h 5146"/>
                <a:gd name="T42" fmla="*/ 5758 w 5905"/>
                <a:gd name="T43" fmla="*/ 2081 h 5146"/>
                <a:gd name="T44" fmla="*/ 1890 w 5905"/>
                <a:gd name="T45" fmla="*/ 2154 h 5146"/>
                <a:gd name="T46" fmla="*/ 2852 w 5905"/>
                <a:gd name="T47" fmla="*/ 2154 h 5146"/>
                <a:gd name="T48" fmla="*/ 4798 w 5905"/>
                <a:gd name="T49" fmla="*/ 2081 h 5146"/>
                <a:gd name="T50" fmla="*/ 2852 w 5905"/>
                <a:gd name="T51" fmla="*/ 2008 h 5146"/>
                <a:gd name="T52" fmla="*/ 3823 w 5905"/>
                <a:gd name="T53" fmla="*/ 700 h 5146"/>
                <a:gd name="T54" fmla="*/ 3823 w 5905"/>
                <a:gd name="T55" fmla="*/ 3462 h 5146"/>
                <a:gd name="T56" fmla="*/ 2852 w 5905"/>
                <a:gd name="T57" fmla="*/ 2154 h 5146"/>
                <a:gd name="T58" fmla="*/ 3823 w 5905"/>
                <a:gd name="T59" fmla="*/ 2503 h 5146"/>
                <a:gd name="T60" fmla="*/ 3823 w 5905"/>
                <a:gd name="T61" fmla="*/ 1659 h 5146"/>
                <a:gd name="T62" fmla="*/ 2999 w 5905"/>
                <a:gd name="T63" fmla="*/ 2008 h 5146"/>
                <a:gd name="T64" fmla="*/ 4652 w 5905"/>
                <a:gd name="T65" fmla="*/ 2081 h 5146"/>
                <a:gd name="T66" fmla="*/ 2999 w 5905"/>
                <a:gd name="T67" fmla="*/ 2154 h 5146"/>
                <a:gd name="T68" fmla="*/ 3823 w 5905"/>
                <a:gd name="T69" fmla="*/ 2008 h 5146"/>
                <a:gd name="T70" fmla="*/ 3823 w 5905"/>
                <a:gd name="T71" fmla="*/ 1806 h 5146"/>
                <a:gd name="T72" fmla="*/ 3823 w 5905"/>
                <a:gd name="T73" fmla="*/ 2356 h 5146"/>
                <a:gd name="T74" fmla="*/ 3823 w 5905"/>
                <a:gd name="T75" fmla="*/ 2154 h 5146"/>
                <a:gd name="T76" fmla="*/ 3823 w 5905"/>
                <a:gd name="T77" fmla="*/ 2008 h 5146"/>
                <a:gd name="T78" fmla="*/ 2224 w 5905"/>
                <a:gd name="T79" fmla="*/ 3412 h 5146"/>
                <a:gd name="T80" fmla="*/ 5423 w 5905"/>
                <a:gd name="T81" fmla="*/ 3412 h 5146"/>
                <a:gd name="T82" fmla="*/ 1964 w 5905"/>
                <a:gd name="T83" fmla="*/ 4999 h 5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905" h="5146">
                  <a:moveTo>
                    <a:pt x="5545" y="3250"/>
                  </a:moveTo>
                  <a:cubicBezTo>
                    <a:pt x="5772" y="2916"/>
                    <a:pt x="5905" y="2514"/>
                    <a:pt x="5905" y="2081"/>
                  </a:cubicBezTo>
                  <a:cubicBezTo>
                    <a:pt x="5905" y="933"/>
                    <a:pt x="4971" y="0"/>
                    <a:pt x="3823" y="0"/>
                  </a:cubicBezTo>
                  <a:cubicBezTo>
                    <a:pt x="2700" y="0"/>
                    <a:pt x="1782" y="894"/>
                    <a:pt x="1743" y="2008"/>
                  </a:cubicBezTo>
                  <a:lnTo>
                    <a:pt x="1006" y="2008"/>
                  </a:lnTo>
                  <a:lnTo>
                    <a:pt x="801" y="1764"/>
                  </a:lnTo>
                  <a:cubicBezTo>
                    <a:pt x="787" y="1748"/>
                    <a:pt x="767" y="1738"/>
                    <a:pt x="745" y="1738"/>
                  </a:cubicBezTo>
                  <a:lnTo>
                    <a:pt x="78" y="1738"/>
                  </a:lnTo>
                  <a:cubicBezTo>
                    <a:pt x="50" y="1738"/>
                    <a:pt x="24" y="1755"/>
                    <a:pt x="12" y="1781"/>
                  </a:cubicBezTo>
                  <a:cubicBezTo>
                    <a:pt x="0" y="1806"/>
                    <a:pt x="4" y="1837"/>
                    <a:pt x="22" y="1859"/>
                  </a:cubicBezTo>
                  <a:lnTo>
                    <a:pt x="210" y="2081"/>
                  </a:lnTo>
                  <a:lnTo>
                    <a:pt x="22" y="2303"/>
                  </a:lnTo>
                  <a:cubicBezTo>
                    <a:pt x="4" y="2325"/>
                    <a:pt x="0" y="2355"/>
                    <a:pt x="12" y="2381"/>
                  </a:cubicBezTo>
                  <a:cubicBezTo>
                    <a:pt x="24" y="2407"/>
                    <a:pt x="50" y="2424"/>
                    <a:pt x="78" y="2424"/>
                  </a:cubicBezTo>
                  <a:lnTo>
                    <a:pt x="745" y="2424"/>
                  </a:lnTo>
                  <a:cubicBezTo>
                    <a:pt x="767" y="2424"/>
                    <a:pt x="787" y="2414"/>
                    <a:pt x="801" y="2398"/>
                  </a:cubicBezTo>
                  <a:lnTo>
                    <a:pt x="1006" y="2154"/>
                  </a:lnTo>
                  <a:lnTo>
                    <a:pt x="1743" y="2154"/>
                  </a:lnTo>
                  <a:cubicBezTo>
                    <a:pt x="1758" y="2559"/>
                    <a:pt x="1888" y="2935"/>
                    <a:pt x="2102" y="3250"/>
                  </a:cubicBezTo>
                  <a:lnTo>
                    <a:pt x="1805" y="5061"/>
                  </a:lnTo>
                  <a:cubicBezTo>
                    <a:pt x="1801" y="5082"/>
                    <a:pt x="1807" y="5104"/>
                    <a:pt x="1821" y="5120"/>
                  </a:cubicBezTo>
                  <a:cubicBezTo>
                    <a:pt x="1835" y="5137"/>
                    <a:pt x="1856" y="5146"/>
                    <a:pt x="1877" y="5146"/>
                  </a:cubicBezTo>
                  <a:lnTo>
                    <a:pt x="5769" y="5146"/>
                  </a:lnTo>
                  <a:cubicBezTo>
                    <a:pt x="5791" y="5146"/>
                    <a:pt x="5811" y="5137"/>
                    <a:pt x="5825" y="5120"/>
                  </a:cubicBezTo>
                  <a:cubicBezTo>
                    <a:pt x="5839" y="5104"/>
                    <a:pt x="5845" y="5082"/>
                    <a:pt x="5842" y="5061"/>
                  </a:cubicBezTo>
                  <a:lnTo>
                    <a:pt x="5545" y="3250"/>
                  </a:lnTo>
                  <a:close/>
                  <a:moveTo>
                    <a:pt x="711" y="1885"/>
                  </a:moveTo>
                  <a:lnTo>
                    <a:pt x="814" y="2008"/>
                  </a:lnTo>
                  <a:lnTo>
                    <a:pt x="340" y="2008"/>
                  </a:lnTo>
                  <a:lnTo>
                    <a:pt x="236" y="1885"/>
                  </a:lnTo>
                  <a:lnTo>
                    <a:pt x="711" y="1885"/>
                  </a:lnTo>
                  <a:close/>
                  <a:moveTo>
                    <a:pt x="711" y="2277"/>
                  </a:moveTo>
                  <a:lnTo>
                    <a:pt x="236" y="2277"/>
                  </a:lnTo>
                  <a:lnTo>
                    <a:pt x="340" y="2154"/>
                  </a:lnTo>
                  <a:lnTo>
                    <a:pt x="814" y="2154"/>
                  </a:lnTo>
                  <a:lnTo>
                    <a:pt x="711" y="2277"/>
                  </a:lnTo>
                  <a:close/>
                  <a:moveTo>
                    <a:pt x="2297" y="2154"/>
                  </a:moveTo>
                  <a:cubicBezTo>
                    <a:pt x="2335" y="2963"/>
                    <a:pt x="3005" y="3609"/>
                    <a:pt x="3823" y="3609"/>
                  </a:cubicBezTo>
                  <a:cubicBezTo>
                    <a:pt x="4666" y="3609"/>
                    <a:pt x="5351" y="2924"/>
                    <a:pt x="5351" y="2081"/>
                  </a:cubicBezTo>
                  <a:cubicBezTo>
                    <a:pt x="5351" y="1238"/>
                    <a:pt x="4666" y="553"/>
                    <a:pt x="3823" y="553"/>
                  </a:cubicBezTo>
                  <a:cubicBezTo>
                    <a:pt x="3005" y="553"/>
                    <a:pt x="2335" y="1199"/>
                    <a:pt x="2297" y="2008"/>
                  </a:cubicBezTo>
                  <a:lnTo>
                    <a:pt x="1890" y="2008"/>
                  </a:lnTo>
                  <a:cubicBezTo>
                    <a:pt x="1929" y="975"/>
                    <a:pt x="2781" y="146"/>
                    <a:pt x="3823" y="146"/>
                  </a:cubicBezTo>
                  <a:cubicBezTo>
                    <a:pt x="4890" y="146"/>
                    <a:pt x="5758" y="1014"/>
                    <a:pt x="5758" y="2081"/>
                  </a:cubicBezTo>
                  <a:cubicBezTo>
                    <a:pt x="5758" y="3148"/>
                    <a:pt x="4890" y="4016"/>
                    <a:pt x="3823" y="4016"/>
                  </a:cubicBezTo>
                  <a:cubicBezTo>
                    <a:pt x="2781" y="4016"/>
                    <a:pt x="1929" y="3187"/>
                    <a:pt x="1890" y="2154"/>
                  </a:cubicBezTo>
                  <a:lnTo>
                    <a:pt x="2297" y="2154"/>
                  </a:lnTo>
                  <a:close/>
                  <a:moveTo>
                    <a:pt x="2852" y="2154"/>
                  </a:moveTo>
                  <a:cubicBezTo>
                    <a:pt x="2889" y="2658"/>
                    <a:pt x="3311" y="3056"/>
                    <a:pt x="3823" y="3056"/>
                  </a:cubicBezTo>
                  <a:cubicBezTo>
                    <a:pt x="4361" y="3056"/>
                    <a:pt x="4798" y="2619"/>
                    <a:pt x="4798" y="2081"/>
                  </a:cubicBezTo>
                  <a:cubicBezTo>
                    <a:pt x="4798" y="1543"/>
                    <a:pt x="4361" y="1106"/>
                    <a:pt x="3823" y="1106"/>
                  </a:cubicBezTo>
                  <a:cubicBezTo>
                    <a:pt x="3311" y="1106"/>
                    <a:pt x="2889" y="1504"/>
                    <a:pt x="2852" y="2008"/>
                  </a:cubicBezTo>
                  <a:lnTo>
                    <a:pt x="2444" y="2008"/>
                  </a:lnTo>
                  <a:cubicBezTo>
                    <a:pt x="2482" y="1280"/>
                    <a:pt x="3086" y="700"/>
                    <a:pt x="3823" y="700"/>
                  </a:cubicBezTo>
                  <a:cubicBezTo>
                    <a:pt x="4585" y="700"/>
                    <a:pt x="5205" y="1319"/>
                    <a:pt x="5205" y="2081"/>
                  </a:cubicBezTo>
                  <a:cubicBezTo>
                    <a:pt x="5205" y="2843"/>
                    <a:pt x="4585" y="3462"/>
                    <a:pt x="3823" y="3462"/>
                  </a:cubicBezTo>
                  <a:cubicBezTo>
                    <a:pt x="3086" y="3462"/>
                    <a:pt x="2482" y="2882"/>
                    <a:pt x="2444" y="2154"/>
                  </a:cubicBezTo>
                  <a:lnTo>
                    <a:pt x="2852" y="2154"/>
                  </a:lnTo>
                  <a:close/>
                  <a:moveTo>
                    <a:pt x="3408" y="2154"/>
                  </a:moveTo>
                  <a:cubicBezTo>
                    <a:pt x="3443" y="2352"/>
                    <a:pt x="3616" y="2503"/>
                    <a:pt x="3823" y="2503"/>
                  </a:cubicBezTo>
                  <a:cubicBezTo>
                    <a:pt x="4056" y="2503"/>
                    <a:pt x="4245" y="2313"/>
                    <a:pt x="4245" y="2081"/>
                  </a:cubicBezTo>
                  <a:cubicBezTo>
                    <a:pt x="4245" y="1849"/>
                    <a:pt x="4056" y="1659"/>
                    <a:pt x="3823" y="1659"/>
                  </a:cubicBezTo>
                  <a:cubicBezTo>
                    <a:pt x="3616" y="1659"/>
                    <a:pt x="3443" y="1810"/>
                    <a:pt x="3408" y="2008"/>
                  </a:cubicBezTo>
                  <a:lnTo>
                    <a:pt x="2999" y="2008"/>
                  </a:lnTo>
                  <a:cubicBezTo>
                    <a:pt x="3036" y="1585"/>
                    <a:pt x="3391" y="1253"/>
                    <a:pt x="3823" y="1253"/>
                  </a:cubicBezTo>
                  <a:cubicBezTo>
                    <a:pt x="4280" y="1253"/>
                    <a:pt x="4652" y="1624"/>
                    <a:pt x="4652" y="2081"/>
                  </a:cubicBezTo>
                  <a:cubicBezTo>
                    <a:pt x="4652" y="2538"/>
                    <a:pt x="4280" y="2909"/>
                    <a:pt x="3823" y="2909"/>
                  </a:cubicBezTo>
                  <a:cubicBezTo>
                    <a:pt x="3391" y="2909"/>
                    <a:pt x="3036" y="2577"/>
                    <a:pt x="2999" y="2154"/>
                  </a:cubicBezTo>
                  <a:lnTo>
                    <a:pt x="3408" y="2154"/>
                  </a:lnTo>
                  <a:close/>
                  <a:moveTo>
                    <a:pt x="3823" y="2008"/>
                  </a:moveTo>
                  <a:lnTo>
                    <a:pt x="3559" y="2008"/>
                  </a:lnTo>
                  <a:cubicBezTo>
                    <a:pt x="3591" y="1892"/>
                    <a:pt x="3697" y="1806"/>
                    <a:pt x="3823" y="1806"/>
                  </a:cubicBezTo>
                  <a:cubicBezTo>
                    <a:pt x="3975" y="1806"/>
                    <a:pt x="4098" y="1929"/>
                    <a:pt x="4098" y="2081"/>
                  </a:cubicBezTo>
                  <a:cubicBezTo>
                    <a:pt x="4098" y="2233"/>
                    <a:pt x="3975" y="2356"/>
                    <a:pt x="3823" y="2356"/>
                  </a:cubicBezTo>
                  <a:cubicBezTo>
                    <a:pt x="3697" y="2356"/>
                    <a:pt x="3591" y="2270"/>
                    <a:pt x="3559" y="2154"/>
                  </a:cubicBezTo>
                  <a:lnTo>
                    <a:pt x="3823" y="2154"/>
                  </a:lnTo>
                  <a:cubicBezTo>
                    <a:pt x="3864" y="2154"/>
                    <a:pt x="3897" y="2122"/>
                    <a:pt x="3897" y="2081"/>
                  </a:cubicBezTo>
                  <a:cubicBezTo>
                    <a:pt x="3897" y="2040"/>
                    <a:pt x="3864" y="2008"/>
                    <a:pt x="3823" y="2008"/>
                  </a:cubicBezTo>
                  <a:close/>
                  <a:moveTo>
                    <a:pt x="1964" y="4999"/>
                  </a:moveTo>
                  <a:lnTo>
                    <a:pt x="2224" y="3412"/>
                  </a:lnTo>
                  <a:cubicBezTo>
                    <a:pt x="2606" y="3870"/>
                    <a:pt x="3181" y="4162"/>
                    <a:pt x="3823" y="4162"/>
                  </a:cubicBezTo>
                  <a:cubicBezTo>
                    <a:pt x="4465" y="4162"/>
                    <a:pt x="5040" y="3870"/>
                    <a:pt x="5423" y="3412"/>
                  </a:cubicBezTo>
                  <a:lnTo>
                    <a:pt x="5683" y="4999"/>
                  </a:lnTo>
                  <a:lnTo>
                    <a:pt x="1964" y="49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íšļíḍé"/>
            <p:cNvSpPr/>
            <p:nvPr/>
          </p:nvSpPr>
          <p:spPr>
            <a:xfrm>
              <a:off x="10393218" y="4503011"/>
              <a:ext cx="144016" cy="14401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806671" y="1677509"/>
            <a:ext cx="619418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>
              <a:buSzPct val="25000"/>
              <a:defRPr sz="2400" b="1"/>
            </a:lvl1pPr>
          </a:lstStyle>
          <a:p>
            <a:r>
              <a:rPr lang="zh-CN" altLang="en-US" dirty="0">
                <a:sym typeface="+mn-lt"/>
              </a:rPr>
              <a:t>团队文化的塑造</a:t>
            </a:r>
            <a:endParaRPr lang="zh-CN" altLang="en-US" dirty="0"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>
        <p14:prism isContent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0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0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5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4" grpId="0"/>
      <p:bldP spid="15" grpId="0"/>
      <p:bldP spid="16" grpId="0"/>
      <p:bldP spid="17" grpId="0"/>
      <p:bldP spid="26" grpId="0"/>
      <p:bldP spid="27" grpId="0"/>
      <p:bldP spid="28" grpId="0"/>
      <p:bldP spid="29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2631959" y="6120931"/>
            <a:ext cx="9560041" cy="615053"/>
            <a:chOff x="-27942" y="6117620"/>
            <a:chExt cx="12219941" cy="740380"/>
          </a:xfrm>
        </p:grpSpPr>
        <p:sp>
          <p:nvSpPr>
            <p:cNvPr id="31" name="矩形 30"/>
            <p:cNvSpPr/>
            <p:nvPr/>
          </p:nvSpPr>
          <p:spPr>
            <a:xfrm>
              <a:off x="-1" y="6117620"/>
              <a:ext cx="12191998" cy="74038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55000">
                  <a:schemeClr val="bg1">
                    <a:lumMod val="50000"/>
                  </a:schemeClr>
                </a:gs>
                <a:gs pos="100000">
                  <a:srgbClr val="D90617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01600" dist="762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-27942" y="6512440"/>
              <a:ext cx="12219941" cy="1645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940753" y="260648"/>
            <a:ext cx="6240016" cy="493744"/>
            <a:chOff x="-27942" y="6117620"/>
            <a:chExt cx="12219941" cy="740380"/>
          </a:xfrm>
        </p:grpSpPr>
        <p:sp>
          <p:nvSpPr>
            <p:cNvPr id="42" name="矩形 41"/>
            <p:cNvSpPr/>
            <p:nvPr/>
          </p:nvSpPr>
          <p:spPr>
            <a:xfrm>
              <a:off x="-1" y="6117620"/>
              <a:ext cx="12191998" cy="74038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55000">
                  <a:schemeClr val="bg1">
                    <a:lumMod val="50000"/>
                  </a:schemeClr>
                </a:gs>
                <a:gs pos="100000">
                  <a:srgbClr val="D90617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01600" dist="762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-27942" y="6512440"/>
              <a:ext cx="12219941" cy="1645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" name="任意多边形 8"/>
          <p:cNvSpPr/>
          <p:nvPr/>
        </p:nvSpPr>
        <p:spPr>
          <a:xfrm>
            <a:off x="0" y="4861"/>
            <a:ext cx="5281333" cy="6853178"/>
          </a:xfrm>
          <a:custGeom>
            <a:avLst/>
            <a:gdLst>
              <a:gd name="connsiteX0" fmla="*/ 0 w 4922244"/>
              <a:gd name="connsiteY0" fmla="*/ 0 h 5048251"/>
              <a:gd name="connsiteX1" fmla="*/ 1947941 w 4922244"/>
              <a:gd name="connsiteY1" fmla="*/ 0 h 5048251"/>
              <a:gd name="connsiteX2" fmla="*/ 4922244 w 4922244"/>
              <a:gd name="connsiteY2" fmla="*/ 2974304 h 5048251"/>
              <a:gd name="connsiteX3" fmla="*/ 2848297 w 4922244"/>
              <a:gd name="connsiteY3" fmla="*/ 5048251 h 5048251"/>
              <a:gd name="connsiteX4" fmla="*/ 0 w 4922244"/>
              <a:gd name="connsiteY4" fmla="*/ 5048251 h 5048251"/>
              <a:gd name="connsiteX0-1" fmla="*/ 0 w 5006027"/>
              <a:gd name="connsiteY0-2" fmla="*/ 0 h 5048251"/>
              <a:gd name="connsiteX1-3" fmla="*/ 1947941 w 5006027"/>
              <a:gd name="connsiteY1-4" fmla="*/ 0 h 5048251"/>
              <a:gd name="connsiteX2-5" fmla="*/ 5006027 w 5006027"/>
              <a:gd name="connsiteY2-6" fmla="*/ 2974304 h 5048251"/>
              <a:gd name="connsiteX3-7" fmla="*/ 2848297 w 5006027"/>
              <a:gd name="connsiteY3-8" fmla="*/ 5048251 h 5048251"/>
              <a:gd name="connsiteX4-9" fmla="*/ 0 w 5006027"/>
              <a:gd name="connsiteY4-10" fmla="*/ 5048251 h 5048251"/>
              <a:gd name="connsiteX5" fmla="*/ 0 w 5006027"/>
              <a:gd name="connsiteY5" fmla="*/ 0 h 5048251"/>
              <a:gd name="connsiteX0-11" fmla="*/ 0 w 5087854"/>
              <a:gd name="connsiteY0-12" fmla="*/ 0 h 5048251"/>
              <a:gd name="connsiteX1-13" fmla="*/ 1947941 w 5087854"/>
              <a:gd name="connsiteY1-14" fmla="*/ 0 h 5048251"/>
              <a:gd name="connsiteX2-15" fmla="*/ 5087854 w 5087854"/>
              <a:gd name="connsiteY2-16" fmla="*/ 2962337 h 5048251"/>
              <a:gd name="connsiteX3-17" fmla="*/ 2848297 w 5087854"/>
              <a:gd name="connsiteY3-18" fmla="*/ 5048251 h 5048251"/>
              <a:gd name="connsiteX4-19" fmla="*/ 0 w 5087854"/>
              <a:gd name="connsiteY4-20" fmla="*/ 5048251 h 5048251"/>
              <a:gd name="connsiteX5-21" fmla="*/ 0 w 5087854"/>
              <a:gd name="connsiteY5-22" fmla="*/ 0 h 50482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5087854" h="5048251">
                <a:moveTo>
                  <a:pt x="0" y="0"/>
                </a:moveTo>
                <a:lnTo>
                  <a:pt x="1947941" y="0"/>
                </a:lnTo>
                <a:lnTo>
                  <a:pt x="5087854" y="2962337"/>
                </a:lnTo>
                <a:lnTo>
                  <a:pt x="2848297" y="5048251"/>
                </a:lnTo>
                <a:lnTo>
                  <a:pt x="0" y="5048251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1"/>
            <a:srcRect/>
            <a:stretch>
              <a:fillRect l="-72000" r="-21000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676400" y="1510"/>
            <a:ext cx="3822232" cy="6856490"/>
            <a:chOff x="1676400" y="-2485"/>
            <a:chExt cx="2743200" cy="5145985"/>
          </a:xfrm>
        </p:grpSpPr>
        <p:sp>
          <p:nvSpPr>
            <p:cNvPr id="11" name="任意多边形 4"/>
            <p:cNvSpPr/>
            <p:nvPr/>
          </p:nvSpPr>
          <p:spPr>
            <a:xfrm>
              <a:off x="2362201" y="-2485"/>
              <a:ext cx="1210358" cy="1694984"/>
            </a:xfrm>
            <a:custGeom>
              <a:avLst/>
              <a:gdLst>
                <a:gd name="connsiteX0" fmla="*/ 0 w 1143201"/>
                <a:gd name="connsiteY0" fmla="*/ 0 h 1694984"/>
                <a:gd name="connsiteX1" fmla="*/ 191551 w 1143201"/>
                <a:gd name="connsiteY1" fmla="*/ 0 h 1694984"/>
                <a:gd name="connsiteX2" fmla="*/ 1143201 w 1143201"/>
                <a:gd name="connsiteY2" fmla="*/ 1292808 h 1694984"/>
                <a:gd name="connsiteX3" fmla="*/ 847155 w 1143201"/>
                <a:gd name="connsiteY3" fmla="*/ 1694984 h 1694984"/>
                <a:gd name="connsiteX4" fmla="*/ 669664 w 1143201"/>
                <a:gd name="connsiteY4" fmla="*/ 1694984 h 1694984"/>
                <a:gd name="connsiteX5" fmla="*/ 958680 w 1143201"/>
                <a:gd name="connsiteY5" fmla="*/ 1302358 h 1694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201" h="1694984">
                  <a:moveTo>
                    <a:pt x="0" y="0"/>
                  </a:moveTo>
                  <a:lnTo>
                    <a:pt x="191551" y="0"/>
                  </a:lnTo>
                  <a:lnTo>
                    <a:pt x="1143201" y="1292808"/>
                  </a:lnTo>
                  <a:lnTo>
                    <a:pt x="847155" y="1694984"/>
                  </a:lnTo>
                  <a:lnTo>
                    <a:pt x="669664" y="1694984"/>
                  </a:lnTo>
                  <a:lnTo>
                    <a:pt x="958680" y="130235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 dirty="0">
                <a:cs typeface="+mn-ea"/>
                <a:sym typeface="+mn-lt"/>
              </a:endParaRPr>
            </a:p>
          </p:txBody>
        </p:sp>
        <p:sp>
          <p:nvSpPr>
            <p:cNvPr id="12" name="任意多边形 9"/>
            <p:cNvSpPr/>
            <p:nvPr/>
          </p:nvSpPr>
          <p:spPr>
            <a:xfrm>
              <a:off x="1676400" y="0"/>
              <a:ext cx="2743200" cy="5143500"/>
            </a:xfrm>
            <a:custGeom>
              <a:avLst/>
              <a:gdLst>
                <a:gd name="connsiteX0" fmla="*/ 0 w 2590993"/>
                <a:gd name="connsiteY0" fmla="*/ 0 h 5143500"/>
                <a:gd name="connsiteX1" fmla="*/ 351394 w 2590993"/>
                <a:gd name="connsiteY1" fmla="*/ 0 h 5143500"/>
                <a:gd name="connsiteX2" fmla="*/ 2590993 w 2590993"/>
                <a:gd name="connsiteY2" fmla="*/ 3042474 h 5143500"/>
                <a:gd name="connsiteX3" fmla="*/ 1044404 w 2590993"/>
                <a:gd name="connsiteY3" fmla="*/ 5143500 h 5143500"/>
                <a:gd name="connsiteX4" fmla="*/ 675267 w 2590993"/>
                <a:gd name="connsiteY4" fmla="*/ 5143500 h 5143500"/>
                <a:gd name="connsiteX5" fmla="*/ 2230727 w 2590993"/>
                <a:gd name="connsiteY5" fmla="*/ 3030422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993" h="5143500">
                  <a:moveTo>
                    <a:pt x="0" y="0"/>
                  </a:moveTo>
                  <a:lnTo>
                    <a:pt x="351394" y="0"/>
                  </a:lnTo>
                  <a:lnTo>
                    <a:pt x="2590993" y="3042474"/>
                  </a:lnTo>
                  <a:lnTo>
                    <a:pt x="1044404" y="5143500"/>
                  </a:lnTo>
                  <a:lnTo>
                    <a:pt x="675267" y="5143500"/>
                  </a:lnTo>
                  <a:lnTo>
                    <a:pt x="2230727" y="303042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 dirty="0">
                <a:cs typeface="+mn-ea"/>
                <a:sym typeface="+mn-lt"/>
              </a:endParaRPr>
            </a:p>
          </p:txBody>
        </p:sp>
      </p:grpSp>
      <p:sp>
        <p:nvSpPr>
          <p:cNvPr id="35" name="箭头: 五边形 34"/>
          <p:cNvSpPr/>
          <p:nvPr/>
        </p:nvSpPr>
        <p:spPr>
          <a:xfrm rot="5400000">
            <a:off x="9807111" y="-197296"/>
            <a:ext cx="1216743" cy="1649526"/>
          </a:xfrm>
          <a:prstGeom prst="homePlate">
            <a:avLst/>
          </a:prstGeom>
          <a:solidFill>
            <a:srgbClr val="C00000"/>
          </a:solid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 flipH="1">
            <a:off x="9658910" y="122016"/>
            <a:ext cx="164952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b="1" dirty="0">
                <a:solidFill>
                  <a:schemeClr val="bg1"/>
                </a:solidFill>
                <a:cs typeface="+mn-ea"/>
                <a:sym typeface="+mn-lt"/>
              </a:rPr>
              <a:t>LOGO</a:t>
            </a:r>
            <a:endParaRPr lang="zh-CN" altLang="en-US" sz="35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9120336" y="1295826"/>
            <a:ext cx="29225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96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2020</a:t>
            </a:r>
            <a:endParaRPr lang="zh-CN" altLang="en-US" sz="9600" b="1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043458" y="2699551"/>
            <a:ext cx="71096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6000" b="1" dirty="0">
                <a:cs typeface="+mn-ea"/>
                <a:sym typeface="+mn-lt"/>
              </a:rPr>
              <a:t>合作共赢，谢谢观看</a:t>
            </a:r>
            <a:endParaRPr lang="zh-CN" altLang="en-US" sz="6000" b="1" dirty="0">
              <a:cs typeface="+mn-ea"/>
              <a:sym typeface="+mn-lt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834262" y="3730474"/>
            <a:ext cx="6208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cs typeface="+mn-ea"/>
                <a:sym typeface="+mn-lt"/>
              </a:rPr>
              <a:t>TEAM CULTURE CONSTRUCTION PPT TEMPLET</a:t>
            </a:r>
            <a:endParaRPr lang="zh-CN" altLang="en-US" sz="2000" b="1" dirty="0">
              <a:cs typeface="+mn-ea"/>
              <a:sym typeface="+mn-lt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693371" y="4587709"/>
            <a:ext cx="1994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cs typeface="+mn-ea"/>
                <a:sym typeface="+mn-lt"/>
              </a:rPr>
              <a:t>演讲人：觅知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976320" y="4587709"/>
            <a:ext cx="2965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cs typeface="+mn-ea"/>
                <a:sym typeface="+mn-lt"/>
              </a:rPr>
              <a:t>演讲时间：</a:t>
            </a:r>
            <a:r>
              <a:rPr lang="en-US" altLang="zh-CN" dirty="0">
                <a:cs typeface="+mn-ea"/>
                <a:sym typeface="+mn-lt"/>
              </a:rPr>
              <a:t>20xx</a:t>
            </a:r>
            <a:r>
              <a:rPr lang="zh-CN" altLang="en-US" dirty="0">
                <a:cs typeface="+mn-ea"/>
                <a:sym typeface="+mn-lt"/>
              </a:rPr>
              <a:t>年</a:t>
            </a:r>
            <a:r>
              <a:rPr lang="en-US" altLang="zh-CN" dirty="0">
                <a:cs typeface="+mn-ea"/>
                <a:sym typeface="+mn-lt"/>
              </a:rPr>
              <a:t>x</a:t>
            </a:r>
            <a:r>
              <a:rPr lang="zh-CN" altLang="en-US" dirty="0">
                <a:cs typeface="+mn-ea"/>
                <a:sym typeface="+mn-lt"/>
              </a:rPr>
              <a:t>年</a:t>
            </a:r>
            <a:r>
              <a:rPr lang="en-US" altLang="zh-CN" dirty="0">
                <a:cs typeface="+mn-ea"/>
                <a:sym typeface="+mn-lt"/>
              </a:rPr>
              <a:t>x</a:t>
            </a:r>
            <a:r>
              <a:rPr lang="zh-CN" altLang="en-US" dirty="0">
                <a:cs typeface="+mn-ea"/>
                <a:sym typeface="+mn-lt"/>
              </a:rPr>
              <a:t>月</a:t>
            </a:r>
            <a:endParaRPr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Tm="0">
        <p14:pan dir="u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5" grpId="0" animBg="1"/>
      <p:bldP spid="36" grpId="0"/>
      <p:bldP spid="37" grpId="0"/>
      <p:bldP spid="38" grpId="0"/>
      <p:bldP spid="39" grpId="0"/>
      <p:bldP spid="44" grpId="0"/>
      <p:bldP spid="45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1rp1s0t2">
      <a:majorFont>
        <a:latin typeface=""/>
        <a:ea typeface="微软雅黑"/>
        <a:cs typeface=""/>
      </a:majorFont>
      <a:minorFont>
        <a:latin typeface="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1373</Words>
  <Application>WPS 演示</Application>
  <PresentationFormat>宽屏</PresentationFormat>
  <Paragraphs>124</Paragraphs>
  <Slides>7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6" baseType="lpstr">
      <vt:lpstr>Arial</vt:lpstr>
      <vt:lpstr>宋体</vt:lpstr>
      <vt:lpstr>Wingdings</vt:lpstr>
      <vt:lpstr>微软雅黑</vt:lpstr>
      <vt:lpstr>Nexa Bold</vt:lpstr>
      <vt:lpstr>Segoe Print</vt:lpstr>
      <vt:lpstr>Arial Unicode MS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路途</cp:lastModifiedBy>
  <cp:revision>21</cp:revision>
  <dcterms:created xsi:type="dcterms:W3CDTF">2020-09-08T02:54:00Z</dcterms:created>
  <dcterms:modified xsi:type="dcterms:W3CDTF">2022-06-05T15:02:55Z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4304068F2C2C4CB282980D448D2E1D80</vt:lpwstr>
  </property>
  <property fmtid="{D5CDD505-2E9C-101B-9397-08002B2CF9AE}" pid="3" name="KSOProductBuildVer">
    <vt:lpwstr>2052-11.1.0.11365</vt:lpwstr>
  </property>
</Properties>
</file>